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master-live.ru/gifimg/images/komputer/hw30.gif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://public.superjob.ru/images/resume_fotos.ru/1554170.jp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audio" Target="../media/audio3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50004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10 АУДАНДАРДЫ ҮЙЛЕСТІРУ ТӘЖІРИБЕСІ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Дәріс жоспары: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 планын үйлестірудегі түсіріс тәсілдері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Үйлестірудің дәлдігінің маңызы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Аудандарды анықтау тәжірибесі және теңестіру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9" descr="Картинка 32 из 39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1211566"/>
            <a:ext cx="2500330" cy="2516998"/>
          </a:xfrm>
          <a:prstGeom prst="rect">
            <a:avLst/>
          </a:prstGeom>
          <a:noFill/>
        </p:spPr>
      </p:pic>
      <p:pic>
        <p:nvPicPr>
          <p:cNvPr id="5" name="Picture 5" descr="Картинка 29 из 39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1571612"/>
            <a:ext cx="2357454" cy="22732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8550" t="22461" r="27526" b="9179"/>
          <a:stretch>
            <a:fillRect/>
          </a:stretch>
        </p:blipFill>
        <p:spPr bwMode="auto">
          <a:xfrm>
            <a:off x="714380" y="-1"/>
            <a:ext cx="7643834" cy="6688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8550" t="21484" r="27526" b="10156"/>
          <a:stretch>
            <a:fillRect/>
          </a:stretch>
        </p:blipFill>
        <p:spPr bwMode="auto">
          <a:xfrm>
            <a:off x="714348" y="-1"/>
            <a:ext cx="7572428" cy="662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8001" t="22461" r="26427" b="11132"/>
          <a:stretch>
            <a:fillRect/>
          </a:stretch>
        </p:blipFill>
        <p:spPr bwMode="auto">
          <a:xfrm>
            <a:off x="642910" y="0"/>
            <a:ext cx="8001024" cy="6555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8550" t="35675" r="26976" b="22851"/>
          <a:stretch>
            <a:fillRect/>
          </a:stretch>
        </p:blipFill>
        <p:spPr bwMode="auto">
          <a:xfrm>
            <a:off x="0" y="285728"/>
            <a:ext cx="9144000" cy="4794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8550" t="23437" r="27526" b="13086"/>
          <a:stretch>
            <a:fillRect/>
          </a:stretch>
        </p:blipFill>
        <p:spPr bwMode="auto">
          <a:xfrm>
            <a:off x="500066" y="-1"/>
            <a:ext cx="8358214" cy="6791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8550" t="21484" r="27526" b="13086"/>
          <a:stretch>
            <a:fillRect/>
          </a:stretch>
        </p:blipFill>
        <p:spPr bwMode="auto">
          <a:xfrm>
            <a:off x="500034" y="0"/>
            <a:ext cx="8001056" cy="6700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28550" t="26999" r="28075" b="24309"/>
          <a:stretch>
            <a:fillRect/>
          </a:stretch>
        </p:blipFill>
        <p:spPr bwMode="auto">
          <a:xfrm>
            <a:off x="214282" y="357166"/>
            <a:ext cx="8715436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28550" t="23437" r="27526" b="18945"/>
          <a:stretch>
            <a:fillRect/>
          </a:stretch>
        </p:blipFill>
        <p:spPr bwMode="auto">
          <a:xfrm>
            <a:off x="357190" y="54471"/>
            <a:ext cx="8643966" cy="637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28550" t="25390" r="28075" b="17969"/>
          <a:stretch>
            <a:fillRect/>
          </a:stretch>
        </p:blipFill>
        <p:spPr bwMode="auto">
          <a:xfrm>
            <a:off x="289383" y="0"/>
            <a:ext cx="8854617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89BDA-2ADC-45D0-AE19-88E5471D83FA}" type="slidenum">
              <a:rPr lang="ru-RU"/>
              <a:pPr/>
              <a:t>11</a:t>
            </a:fld>
            <a:endParaRPr lang="ru-RU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228600"/>
            <a:ext cx="9144000" cy="6629400"/>
          </a:xfrm>
          <a:prstGeom prst="rect">
            <a:avLst/>
          </a:prstGeom>
          <a:solidFill>
            <a:srgbClr val="CCFF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52450" y="514350"/>
            <a:ext cx="184150" cy="217488"/>
            <a:chOff x="1088" y="1583"/>
            <a:chExt cx="50" cy="38"/>
          </a:xfrm>
        </p:grpSpPr>
        <p:sp>
          <p:nvSpPr>
            <p:cNvPr id="24580" name="Line 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81" name="Line 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82" name="Line 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83" name="Line 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 flipH="1">
            <a:off x="960438" y="503238"/>
            <a:ext cx="184150" cy="215900"/>
            <a:chOff x="1088" y="1583"/>
            <a:chExt cx="50" cy="38"/>
          </a:xfrm>
        </p:grpSpPr>
        <p:sp>
          <p:nvSpPr>
            <p:cNvPr id="24585" name="Line 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86" name="Line 1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87" name="Line 1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88" name="Line 1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1328738" y="474663"/>
            <a:ext cx="185737" cy="215900"/>
            <a:chOff x="1088" y="1583"/>
            <a:chExt cx="50" cy="38"/>
          </a:xfrm>
        </p:grpSpPr>
        <p:sp>
          <p:nvSpPr>
            <p:cNvPr id="24590" name="Line 1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91" name="Line 1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92" name="Line 1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93" name="Line 1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 flipH="1">
            <a:off x="1590675" y="987425"/>
            <a:ext cx="169863" cy="217488"/>
            <a:chOff x="1088" y="1583"/>
            <a:chExt cx="50" cy="38"/>
          </a:xfrm>
        </p:grpSpPr>
        <p:sp>
          <p:nvSpPr>
            <p:cNvPr id="24595" name="Line 1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96" name="Line 2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97" name="Line 2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98" name="Line 2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769938" y="1068388"/>
            <a:ext cx="184150" cy="215900"/>
            <a:chOff x="1088" y="1583"/>
            <a:chExt cx="50" cy="38"/>
          </a:xfrm>
        </p:grpSpPr>
        <p:sp>
          <p:nvSpPr>
            <p:cNvPr id="24600" name="Line 2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01" name="Line 2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02" name="Line 2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03" name="Line 2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28"/>
          <p:cNvGrpSpPr>
            <a:grpSpLocks/>
          </p:cNvGrpSpPr>
          <p:nvPr/>
        </p:nvGrpSpPr>
        <p:grpSpPr bwMode="auto">
          <a:xfrm>
            <a:off x="320675" y="1444625"/>
            <a:ext cx="184150" cy="217488"/>
            <a:chOff x="1088" y="1583"/>
            <a:chExt cx="50" cy="38"/>
          </a:xfrm>
        </p:grpSpPr>
        <p:sp>
          <p:nvSpPr>
            <p:cNvPr id="24605" name="Line 2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06" name="Line 3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07" name="Line 3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08" name="Line 3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" name="Group 33"/>
          <p:cNvGrpSpPr>
            <a:grpSpLocks/>
          </p:cNvGrpSpPr>
          <p:nvPr/>
        </p:nvGrpSpPr>
        <p:grpSpPr bwMode="auto">
          <a:xfrm flipH="1">
            <a:off x="1019175" y="1244600"/>
            <a:ext cx="155575" cy="217488"/>
            <a:chOff x="1088" y="1583"/>
            <a:chExt cx="50" cy="38"/>
          </a:xfrm>
        </p:grpSpPr>
        <p:sp>
          <p:nvSpPr>
            <p:cNvPr id="24610" name="Line 3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11" name="Line 3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12" name="Line 3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13" name="Line 3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1328738" y="1330325"/>
            <a:ext cx="185737" cy="217488"/>
            <a:chOff x="1088" y="1583"/>
            <a:chExt cx="50" cy="38"/>
          </a:xfrm>
        </p:grpSpPr>
        <p:sp>
          <p:nvSpPr>
            <p:cNvPr id="24615" name="Line 3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16" name="Line 4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17" name="Line 4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18" name="Line 4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" name="Group 43"/>
          <p:cNvGrpSpPr>
            <a:grpSpLocks/>
          </p:cNvGrpSpPr>
          <p:nvPr/>
        </p:nvGrpSpPr>
        <p:grpSpPr bwMode="auto">
          <a:xfrm flipH="1">
            <a:off x="1160463" y="901700"/>
            <a:ext cx="184150" cy="217488"/>
            <a:chOff x="1088" y="1583"/>
            <a:chExt cx="50" cy="38"/>
          </a:xfrm>
        </p:grpSpPr>
        <p:sp>
          <p:nvSpPr>
            <p:cNvPr id="24620" name="Line 4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21" name="Line 4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22" name="Line 4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23" name="Line 4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1" name="Group 48"/>
          <p:cNvGrpSpPr>
            <a:grpSpLocks/>
          </p:cNvGrpSpPr>
          <p:nvPr/>
        </p:nvGrpSpPr>
        <p:grpSpPr bwMode="auto">
          <a:xfrm>
            <a:off x="454025" y="2181225"/>
            <a:ext cx="150813" cy="217488"/>
            <a:chOff x="1088" y="1583"/>
            <a:chExt cx="50" cy="38"/>
          </a:xfrm>
        </p:grpSpPr>
        <p:sp>
          <p:nvSpPr>
            <p:cNvPr id="24625" name="Line 4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26" name="Line 5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27" name="Line 5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28" name="Line 5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" name="Group 53"/>
          <p:cNvGrpSpPr>
            <a:grpSpLocks/>
          </p:cNvGrpSpPr>
          <p:nvPr/>
        </p:nvGrpSpPr>
        <p:grpSpPr bwMode="auto">
          <a:xfrm>
            <a:off x="850900" y="1879600"/>
            <a:ext cx="184150" cy="215900"/>
            <a:chOff x="1088" y="1583"/>
            <a:chExt cx="50" cy="38"/>
          </a:xfrm>
        </p:grpSpPr>
        <p:sp>
          <p:nvSpPr>
            <p:cNvPr id="24630" name="Line 5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31" name="Line 5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32" name="Line 5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33" name="Line 5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" name="Group 58"/>
          <p:cNvGrpSpPr>
            <a:grpSpLocks/>
          </p:cNvGrpSpPr>
          <p:nvPr/>
        </p:nvGrpSpPr>
        <p:grpSpPr bwMode="auto">
          <a:xfrm flipH="1">
            <a:off x="1285875" y="2141538"/>
            <a:ext cx="184150" cy="217487"/>
            <a:chOff x="1088" y="1583"/>
            <a:chExt cx="50" cy="38"/>
          </a:xfrm>
        </p:grpSpPr>
        <p:sp>
          <p:nvSpPr>
            <p:cNvPr id="24635" name="Line 5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36" name="Line 6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37" name="Line 6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38" name="Line 6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4" name="Group 63"/>
          <p:cNvGrpSpPr>
            <a:grpSpLocks/>
          </p:cNvGrpSpPr>
          <p:nvPr/>
        </p:nvGrpSpPr>
        <p:grpSpPr bwMode="auto">
          <a:xfrm>
            <a:off x="1570038" y="1930400"/>
            <a:ext cx="184150" cy="217488"/>
            <a:chOff x="1088" y="1583"/>
            <a:chExt cx="50" cy="38"/>
          </a:xfrm>
        </p:grpSpPr>
        <p:sp>
          <p:nvSpPr>
            <p:cNvPr id="24640" name="Line 6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41" name="Line 6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42" name="Line 6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43" name="Line 6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" name="Group 68"/>
          <p:cNvGrpSpPr>
            <a:grpSpLocks/>
          </p:cNvGrpSpPr>
          <p:nvPr/>
        </p:nvGrpSpPr>
        <p:grpSpPr bwMode="auto">
          <a:xfrm flipH="1">
            <a:off x="368300" y="925513"/>
            <a:ext cx="184150" cy="217487"/>
            <a:chOff x="1088" y="1583"/>
            <a:chExt cx="50" cy="38"/>
          </a:xfrm>
        </p:grpSpPr>
        <p:sp>
          <p:nvSpPr>
            <p:cNvPr id="24645" name="Line 6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46" name="Line 7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47" name="Line 7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48" name="Line 7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6" name="Group 73"/>
          <p:cNvGrpSpPr>
            <a:grpSpLocks/>
          </p:cNvGrpSpPr>
          <p:nvPr/>
        </p:nvGrpSpPr>
        <p:grpSpPr bwMode="auto">
          <a:xfrm>
            <a:off x="714375" y="2473325"/>
            <a:ext cx="184150" cy="215900"/>
            <a:chOff x="1088" y="1583"/>
            <a:chExt cx="50" cy="38"/>
          </a:xfrm>
        </p:grpSpPr>
        <p:sp>
          <p:nvSpPr>
            <p:cNvPr id="24650" name="Line 7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51" name="Line 7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52" name="Line 7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53" name="Line 7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7" name="Group 78"/>
          <p:cNvGrpSpPr>
            <a:grpSpLocks/>
          </p:cNvGrpSpPr>
          <p:nvPr/>
        </p:nvGrpSpPr>
        <p:grpSpPr bwMode="auto">
          <a:xfrm flipH="1">
            <a:off x="1252538" y="2695575"/>
            <a:ext cx="184150" cy="217488"/>
            <a:chOff x="1088" y="1583"/>
            <a:chExt cx="50" cy="38"/>
          </a:xfrm>
        </p:grpSpPr>
        <p:sp>
          <p:nvSpPr>
            <p:cNvPr id="24655" name="Line 7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56" name="Line 8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57" name="Line 8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58" name="Line 8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" name="Group 83"/>
          <p:cNvGrpSpPr>
            <a:grpSpLocks/>
          </p:cNvGrpSpPr>
          <p:nvPr/>
        </p:nvGrpSpPr>
        <p:grpSpPr bwMode="auto">
          <a:xfrm flipH="1">
            <a:off x="571500" y="1593850"/>
            <a:ext cx="169863" cy="215900"/>
            <a:chOff x="1088" y="1583"/>
            <a:chExt cx="50" cy="38"/>
          </a:xfrm>
        </p:grpSpPr>
        <p:sp>
          <p:nvSpPr>
            <p:cNvPr id="24660" name="Line 8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61" name="Line 8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62" name="Line 8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63" name="Line 8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9" name="Group 88"/>
          <p:cNvGrpSpPr>
            <a:grpSpLocks/>
          </p:cNvGrpSpPr>
          <p:nvPr/>
        </p:nvGrpSpPr>
        <p:grpSpPr bwMode="auto">
          <a:xfrm>
            <a:off x="1031875" y="2278063"/>
            <a:ext cx="139700" cy="217487"/>
            <a:chOff x="1088" y="1583"/>
            <a:chExt cx="50" cy="38"/>
          </a:xfrm>
        </p:grpSpPr>
        <p:sp>
          <p:nvSpPr>
            <p:cNvPr id="24665" name="Line 8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66" name="Line 9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67" name="Line 9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68" name="Line 9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" name="Group 93"/>
          <p:cNvGrpSpPr>
            <a:grpSpLocks/>
          </p:cNvGrpSpPr>
          <p:nvPr/>
        </p:nvGrpSpPr>
        <p:grpSpPr bwMode="auto">
          <a:xfrm>
            <a:off x="1968500" y="1987550"/>
            <a:ext cx="184150" cy="217488"/>
            <a:chOff x="1088" y="1583"/>
            <a:chExt cx="50" cy="38"/>
          </a:xfrm>
        </p:grpSpPr>
        <p:sp>
          <p:nvSpPr>
            <p:cNvPr id="24670" name="Line 9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71" name="Line 9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72" name="Line 9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73" name="Line 9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1" name="Group 98"/>
          <p:cNvGrpSpPr>
            <a:grpSpLocks/>
          </p:cNvGrpSpPr>
          <p:nvPr/>
        </p:nvGrpSpPr>
        <p:grpSpPr bwMode="auto">
          <a:xfrm flipH="1">
            <a:off x="2292350" y="2066925"/>
            <a:ext cx="184150" cy="217488"/>
            <a:chOff x="1088" y="1583"/>
            <a:chExt cx="50" cy="38"/>
          </a:xfrm>
        </p:grpSpPr>
        <p:sp>
          <p:nvSpPr>
            <p:cNvPr id="24675" name="Line 9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76" name="Line 10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77" name="Line 10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78" name="Line 10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2" name="Group 103"/>
          <p:cNvGrpSpPr>
            <a:grpSpLocks/>
          </p:cNvGrpSpPr>
          <p:nvPr/>
        </p:nvGrpSpPr>
        <p:grpSpPr bwMode="auto">
          <a:xfrm>
            <a:off x="2660650" y="2038350"/>
            <a:ext cx="184150" cy="217488"/>
            <a:chOff x="1088" y="1583"/>
            <a:chExt cx="50" cy="38"/>
          </a:xfrm>
        </p:grpSpPr>
        <p:sp>
          <p:nvSpPr>
            <p:cNvPr id="24680" name="Line 10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81" name="Line 10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82" name="Line 10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83" name="Line 10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3" name="Group 108"/>
          <p:cNvGrpSpPr>
            <a:grpSpLocks/>
          </p:cNvGrpSpPr>
          <p:nvPr/>
        </p:nvGrpSpPr>
        <p:grpSpPr bwMode="auto">
          <a:xfrm flipH="1">
            <a:off x="2922588" y="2552700"/>
            <a:ext cx="169862" cy="217488"/>
            <a:chOff x="1088" y="1583"/>
            <a:chExt cx="50" cy="38"/>
          </a:xfrm>
        </p:grpSpPr>
        <p:sp>
          <p:nvSpPr>
            <p:cNvPr id="24685" name="Line 10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86" name="Line 11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87" name="Line 11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88" name="Line 11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" name="Group 113"/>
          <p:cNvGrpSpPr>
            <a:grpSpLocks/>
          </p:cNvGrpSpPr>
          <p:nvPr/>
        </p:nvGrpSpPr>
        <p:grpSpPr bwMode="auto">
          <a:xfrm>
            <a:off x="2097088" y="2403475"/>
            <a:ext cx="184150" cy="217488"/>
            <a:chOff x="1088" y="1583"/>
            <a:chExt cx="50" cy="38"/>
          </a:xfrm>
        </p:grpSpPr>
        <p:sp>
          <p:nvSpPr>
            <p:cNvPr id="24690" name="Line 11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91" name="Line 11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92" name="Line 11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93" name="Line 11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" name="Group 118"/>
          <p:cNvGrpSpPr>
            <a:grpSpLocks/>
          </p:cNvGrpSpPr>
          <p:nvPr/>
        </p:nvGrpSpPr>
        <p:grpSpPr bwMode="auto">
          <a:xfrm>
            <a:off x="1636713" y="2917825"/>
            <a:ext cx="184150" cy="217488"/>
            <a:chOff x="1088" y="1583"/>
            <a:chExt cx="50" cy="38"/>
          </a:xfrm>
        </p:grpSpPr>
        <p:sp>
          <p:nvSpPr>
            <p:cNvPr id="24695" name="Line 11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96" name="Line 12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97" name="Line 12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98" name="Line 12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" name="Group 123"/>
          <p:cNvGrpSpPr>
            <a:grpSpLocks/>
          </p:cNvGrpSpPr>
          <p:nvPr/>
        </p:nvGrpSpPr>
        <p:grpSpPr bwMode="auto">
          <a:xfrm flipH="1">
            <a:off x="2351088" y="2809875"/>
            <a:ext cx="155575" cy="215900"/>
            <a:chOff x="1088" y="1583"/>
            <a:chExt cx="50" cy="38"/>
          </a:xfrm>
        </p:grpSpPr>
        <p:sp>
          <p:nvSpPr>
            <p:cNvPr id="24700" name="Line 12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01" name="Line 12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02" name="Line 12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03" name="Line 12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7" name="Group 128"/>
          <p:cNvGrpSpPr>
            <a:grpSpLocks/>
          </p:cNvGrpSpPr>
          <p:nvPr/>
        </p:nvGrpSpPr>
        <p:grpSpPr bwMode="auto">
          <a:xfrm>
            <a:off x="2660650" y="2895600"/>
            <a:ext cx="184150" cy="215900"/>
            <a:chOff x="1088" y="1583"/>
            <a:chExt cx="50" cy="38"/>
          </a:xfrm>
        </p:grpSpPr>
        <p:sp>
          <p:nvSpPr>
            <p:cNvPr id="24705" name="Line 12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06" name="Line 13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07" name="Line 13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08" name="Line 13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8" name="Group 133"/>
          <p:cNvGrpSpPr>
            <a:grpSpLocks/>
          </p:cNvGrpSpPr>
          <p:nvPr/>
        </p:nvGrpSpPr>
        <p:grpSpPr bwMode="auto">
          <a:xfrm flipH="1">
            <a:off x="2490788" y="2466975"/>
            <a:ext cx="185737" cy="217488"/>
            <a:chOff x="1088" y="1583"/>
            <a:chExt cx="50" cy="38"/>
          </a:xfrm>
        </p:grpSpPr>
        <p:sp>
          <p:nvSpPr>
            <p:cNvPr id="24710" name="Line 13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11" name="Line 13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12" name="Line 13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13" name="Line 13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9" name="Group 138"/>
          <p:cNvGrpSpPr>
            <a:grpSpLocks/>
          </p:cNvGrpSpPr>
          <p:nvPr/>
        </p:nvGrpSpPr>
        <p:grpSpPr bwMode="auto">
          <a:xfrm>
            <a:off x="1857375" y="3379788"/>
            <a:ext cx="150813" cy="217487"/>
            <a:chOff x="1088" y="1583"/>
            <a:chExt cx="50" cy="38"/>
          </a:xfrm>
        </p:grpSpPr>
        <p:sp>
          <p:nvSpPr>
            <p:cNvPr id="24715" name="Line 13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16" name="Line 14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17" name="Line 14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18" name="Line 14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0" name="Group 143"/>
          <p:cNvGrpSpPr>
            <a:grpSpLocks/>
          </p:cNvGrpSpPr>
          <p:nvPr/>
        </p:nvGrpSpPr>
        <p:grpSpPr bwMode="auto">
          <a:xfrm>
            <a:off x="2178050" y="3214688"/>
            <a:ext cx="184150" cy="217487"/>
            <a:chOff x="1088" y="1583"/>
            <a:chExt cx="50" cy="38"/>
          </a:xfrm>
        </p:grpSpPr>
        <p:sp>
          <p:nvSpPr>
            <p:cNvPr id="24720" name="Line 14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21" name="Line 14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22" name="Line 14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23" name="Line 14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1" name="Group 148"/>
          <p:cNvGrpSpPr>
            <a:grpSpLocks/>
          </p:cNvGrpSpPr>
          <p:nvPr/>
        </p:nvGrpSpPr>
        <p:grpSpPr bwMode="auto">
          <a:xfrm flipH="1">
            <a:off x="2513013" y="3324225"/>
            <a:ext cx="184150" cy="215900"/>
            <a:chOff x="1088" y="1583"/>
            <a:chExt cx="50" cy="38"/>
          </a:xfrm>
        </p:grpSpPr>
        <p:sp>
          <p:nvSpPr>
            <p:cNvPr id="24725" name="Line 14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26" name="Line 15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27" name="Line 15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28" name="Line 15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729" name="Group 153"/>
          <p:cNvGrpSpPr>
            <a:grpSpLocks/>
          </p:cNvGrpSpPr>
          <p:nvPr/>
        </p:nvGrpSpPr>
        <p:grpSpPr bwMode="auto">
          <a:xfrm>
            <a:off x="2897188" y="3267075"/>
            <a:ext cx="184150" cy="215900"/>
            <a:chOff x="1088" y="1583"/>
            <a:chExt cx="50" cy="38"/>
          </a:xfrm>
        </p:grpSpPr>
        <p:sp>
          <p:nvSpPr>
            <p:cNvPr id="24730" name="Line 15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31" name="Line 15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32" name="Line 15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33" name="Line 15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734" name="Group 158"/>
          <p:cNvGrpSpPr>
            <a:grpSpLocks/>
          </p:cNvGrpSpPr>
          <p:nvPr/>
        </p:nvGrpSpPr>
        <p:grpSpPr bwMode="auto">
          <a:xfrm flipH="1">
            <a:off x="1651000" y="2466975"/>
            <a:ext cx="184150" cy="217488"/>
            <a:chOff x="1088" y="1583"/>
            <a:chExt cx="50" cy="38"/>
          </a:xfrm>
        </p:grpSpPr>
        <p:sp>
          <p:nvSpPr>
            <p:cNvPr id="24735" name="Line 15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36" name="Line 16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37" name="Line 16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38" name="Line 16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739" name="Group 163"/>
          <p:cNvGrpSpPr>
            <a:grpSpLocks/>
          </p:cNvGrpSpPr>
          <p:nvPr/>
        </p:nvGrpSpPr>
        <p:grpSpPr bwMode="auto">
          <a:xfrm>
            <a:off x="2041525" y="3808413"/>
            <a:ext cx="184150" cy="217487"/>
            <a:chOff x="1088" y="1583"/>
            <a:chExt cx="50" cy="38"/>
          </a:xfrm>
        </p:grpSpPr>
        <p:sp>
          <p:nvSpPr>
            <p:cNvPr id="24740" name="Line 16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41" name="Line 16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42" name="Line 16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43" name="Line 16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744" name="Group 168"/>
          <p:cNvGrpSpPr>
            <a:grpSpLocks/>
          </p:cNvGrpSpPr>
          <p:nvPr/>
        </p:nvGrpSpPr>
        <p:grpSpPr bwMode="auto">
          <a:xfrm flipH="1">
            <a:off x="2590800" y="3808413"/>
            <a:ext cx="184150" cy="217487"/>
            <a:chOff x="1088" y="1583"/>
            <a:chExt cx="50" cy="38"/>
          </a:xfrm>
        </p:grpSpPr>
        <p:sp>
          <p:nvSpPr>
            <p:cNvPr id="24745" name="Line 16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46" name="Line 17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47" name="Line 17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48" name="Line 17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749" name="Group 173"/>
          <p:cNvGrpSpPr>
            <a:grpSpLocks/>
          </p:cNvGrpSpPr>
          <p:nvPr/>
        </p:nvGrpSpPr>
        <p:grpSpPr bwMode="auto">
          <a:xfrm flipH="1">
            <a:off x="1974850" y="2878138"/>
            <a:ext cx="169863" cy="217487"/>
            <a:chOff x="1088" y="1583"/>
            <a:chExt cx="50" cy="38"/>
          </a:xfrm>
        </p:grpSpPr>
        <p:sp>
          <p:nvSpPr>
            <p:cNvPr id="24750" name="Line 17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51" name="Line 17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52" name="Line 17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53" name="Line 17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754" name="Group 178"/>
          <p:cNvGrpSpPr>
            <a:grpSpLocks/>
          </p:cNvGrpSpPr>
          <p:nvPr/>
        </p:nvGrpSpPr>
        <p:grpSpPr bwMode="auto">
          <a:xfrm>
            <a:off x="2359025" y="3614738"/>
            <a:ext cx="139700" cy="217487"/>
            <a:chOff x="1088" y="1583"/>
            <a:chExt cx="50" cy="38"/>
          </a:xfrm>
        </p:grpSpPr>
        <p:sp>
          <p:nvSpPr>
            <p:cNvPr id="24755" name="Line 17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56" name="Line 18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57" name="Line 18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58" name="Line 18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759" name="Group 183"/>
          <p:cNvGrpSpPr>
            <a:grpSpLocks/>
          </p:cNvGrpSpPr>
          <p:nvPr/>
        </p:nvGrpSpPr>
        <p:grpSpPr bwMode="auto">
          <a:xfrm>
            <a:off x="485775" y="3014663"/>
            <a:ext cx="185738" cy="217487"/>
            <a:chOff x="1088" y="1583"/>
            <a:chExt cx="50" cy="38"/>
          </a:xfrm>
        </p:grpSpPr>
        <p:sp>
          <p:nvSpPr>
            <p:cNvPr id="24760" name="Line 18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61" name="Line 18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62" name="Line 18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63" name="Line 18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764" name="Group 188"/>
          <p:cNvGrpSpPr>
            <a:grpSpLocks/>
          </p:cNvGrpSpPr>
          <p:nvPr/>
        </p:nvGrpSpPr>
        <p:grpSpPr bwMode="auto">
          <a:xfrm flipH="1">
            <a:off x="898525" y="2957513"/>
            <a:ext cx="185738" cy="217487"/>
            <a:chOff x="1088" y="1583"/>
            <a:chExt cx="50" cy="38"/>
          </a:xfrm>
        </p:grpSpPr>
        <p:sp>
          <p:nvSpPr>
            <p:cNvPr id="24765" name="Line 18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66" name="Line 19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67" name="Line 19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68" name="Line 19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769" name="Group 193"/>
          <p:cNvGrpSpPr>
            <a:grpSpLocks/>
          </p:cNvGrpSpPr>
          <p:nvPr/>
        </p:nvGrpSpPr>
        <p:grpSpPr bwMode="auto">
          <a:xfrm>
            <a:off x="1389063" y="3221038"/>
            <a:ext cx="184150" cy="215900"/>
            <a:chOff x="1088" y="1583"/>
            <a:chExt cx="50" cy="38"/>
          </a:xfrm>
        </p:grpSpPr>
        <p:sp>
          <p:nvSpPr>
            <p:cNvPr id="24770" name="Line 19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71" name="Line 19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72" name="Line 19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73" name="Line 19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774" name="Group 198"/>
          <p:cNvGrpSpPr>
            <a:grpSpLocks/>
          </p:cNvGrpSpPr>
          <p:nvPr/>
        </p:nvGrpSpPr>
        <p:grpSpPr bwMode="auto">
          <a:xfrm flipH="1">
            <a:off x="1573213" y="3717925"/>
            <a:ext cx="169862" cy="215900"/>
            <a:chOff x="1088" y="1583"/>
            <a:chExt cx="50" cy="38"/>
          </a:xfrm>
        </p:grpSpPr>
        <p:sp>
          <p:nvSpPr>
            <p:cNvPr id="24775" name="Line 19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76" name="Line 20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77" name="Line 20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78" name="Line 20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779" name="Group 203"/>
          <p:cNvGrpSpPr>
            <a:grpSpLocks/>
          </p:cNvGrpSpPr>
          <p:nvPr/>
        </p:nvGrpSpPr>
        <p:grpSpPr bwMode="auto">
          <a:xfrm>
            <a:off x="615950" y="3432175"/>
            <a:ext cx="184150" cy="217488"/>
            <a:chOff x="1088" y="1583"/>
            <a:chExt cx="50" cy="38"/>
          </a:xfrm>
        </p:grpSpPr>
        <p:sp>
          <p:nvSpPr>
            <p:cNvPr id="24780" name="Line 20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81" name="Line 20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82" name="Line 20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83" name="Line 20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784" name="Group 208"/>
          <p:cNvGrpSpPr>
            <a:grpSpLocks/>
          </p:cNvGrpSpPr>
          <p:nvPr/>
        </p:nvGrpSpPr>
        <p:grpSpPr bwMode="auto">
          <a:xfrm>
            <a:off x="155575" y="3946525"/>
            <a:ext cx="184150" cy="215900"/>
            <a:chOff x="1088" y="1583"/>
            <a:chExt cx="50" cy="38"/>
          </a:xfrm>
        </p:grpSpPr>
        <p:sp>
          <p:nvSpPr>
            <p:cNvPr id="24785" name="Line 20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86" name="Line 21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87" name="Line 21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88" name="Line 21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789" name="Group 213"/>
          <p:cNvGrpSpPr>
            <a:grpSpLocks/>
          </p:cNvGrpSpPr>
          <p:nvPr/>
        </p:nvGrpSpPr>
        <p:grpSpPr bwMode="auto">
          <a:xfrm flipH="1">
            <a:off x="869950" y="3836988"/>
            <a:ext cx="153988" cy="217487"/>
            <a:chOff x="1088" y="1583"/>
            <a:chExt cx="50" cy="38"/>
          </a:xfrm>
        </p:grpSpPr>
        <p:sp>
          <p:nvSpPr>
            <p:cNvPr id="24790" name="Line 21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91" name="Line 21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92" name="Line 21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93" name="Line 21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794" name="Group 218"/>
          <p:cNvGrpSpPr>
            <a:grpSpLocks/>
          </p:cNvGrpSpPr>
          <p:nvPr/>
        </p:nvGrpSpPr>
        <p:grpSpPr bwMode="auto">
          <a:xfrm>
            <a:off x="1179513" y="3922713"/>
            <a:ext cx="184150" cy="217487"/>
            <a:chOff x="1088" y="1583"/>
            <a:chExt cx="50" cy="38"/>
          </a:xfrm>
        </p:grpSpPr>
        <p:sp>
          <p:nvSpPr>
            <p:cNvPr id="24795" name="Line 21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96" name="Line 22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97" name="Line 22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798" name="Line 22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799" name="Group 223"/>
          <p:cNvGrpSpPr>
            <a:grpSpLocks/>
          </p:cNvGrpSpPr>
          <p:nvPr/>
        </p:nvGrpSpPr>
        <p:grpSpPr bwMode="auto">
          <a:xfrm flipH="1">
            <a:off x="1009650" y="3494088"/>
            <a:ext cx="184150" cy="217487"/>
            <a:chOff x="1088" y="1583"/>
            <a:chExt cx="50" cy="38"/>
          </a:xfrm>
        </p:grpSpPr>
        <p:sp>
          <p:nvSpPr>
            <p:cNvPr id="24800" name="Line 22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01" name="Line 22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02" name="Line 22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03" name="Line 22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804" name="Group 228"/>
          <p:cNvGrpSpPr>
            <a:grpSpLocks/>
          </p:cNvGrpSpPr>
          <p:nvPr/>
        </p:nvGrpSpPr>
        <p:grpSpPr bwMode="auto">
          <a:xfrm>
            <a:off x="376238" y="4408488"/>
            <a:ext cx="150812" cy="217487"/>
            <a:chOff x="1088" y="1583"/>
            <a:chExt cx="50" cy="38"/>
          </a:xfrm>
        </p:grpSpPr>
        <p:sp>
          <p:nvSpPr>
            <p:cNvPr id="24805" name="Line 22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06" name="Line 23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07" name="Line 23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08" name="Line 23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809" name="Group 233"/>
          <p:cNvGrpSpPr>
            <a:grpSpLocks/>
          </p:cNvGrpSpPr>
          <p:nvPr/>
        </p:nvGrpSpPr>
        <p:grpSpPr bwMode="auto">
          <a:xfrm>
            <a:off x="696913" y="4243388"/>
            <a:ext cx="184150" cy="215900"/>
            <a:chOff x="1088" y="1583"/>
            <a:chExt cx="50" cy="38"/>
          </a:xfrm>
        </p:grpSpPr>
        <p:sp>
          <p:nvSpPr>
            <p:cNvPr id="24810" name="Line 23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11" name="Line 23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12" name="Line 23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13" name="Line 23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814" name="Group 238"/>
          <p:cNvGrpSpPr>
            <a:grpSpLocks/>
          </p:cNvGrpSpPr>
          <p:nvPr/>
        </p:nvGrpSpPr>
        <p:grpSpPr bwMode="auto">
          <a:xfrm flipH="1">
            <a:off x="1208088" y="4470400"/>
            <a:ext cx="185737" cy="217488"/>
            <a:chOff x="1088" y="1583"/>
            <a:chExt cx="50" cy="38"/>
          </a:xfrm>
        </p:grpSpPr>
        <p:sp>
          <p:nvSpPr>
            <p:cNvPr id="24815" name="Line 23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16" name="Line 24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17" name="Line 24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18" name="Line 24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819" name="Group 243"/>
          <p:cNvGrpSpPr>
            <a:grpSpLocks/>
          </p:cNvGrpSpPr>
          <p:nvPr/>
        </p:nvGrpSpPr>
        <p:grpSpPr bwMode="auto">
          <a:xfrm>
            <a:off x="1525588" y="4294188"/>
            <a:ext cx="184150" cy="217487"/>
            <a:chOff x="1088" y="1583"/>
            <a:chExt cx="50" cy="38"/>
          </a:xfrm>
        </p:grpSpPr>
        <p:sp>
          <p:nvSpPr>
            <p:cNvPr id="24820" name="Line 24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21" name="Line 24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22" name="Line 24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23" name="Line 24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824" name="Group 248"/>
          <p:cNvGrpSpPr>
            <a:grpSpLocks/>
          </p:cNvGrpSpPr>
          <p:nvPr/>
        </p:nvGrpSpPr>
        <p:grpSpPr bwMode="auto">
          <a:xfrm flipH="1">
            <a:off x="169863" y="3494088"/>
            <a:ext cx="184150" cy="217487"/>
            <a:chOff x="1088" y="1583"/>
            <a:chExt cx="50" cy="38"/>
          </a:xfrm>
        </p:grpSpPr>
        <p:sp>
          <p:nvSpPr>
            <p:cNvPr id="24825" name="Line 24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26" name="Line 25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27" name="Line 25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28" name="Line 25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829" name="Group 253"/>
          <p:cNvGrpSpPr>
            <a:grpSpLocks/>
          </p:cNvGrpSpPr>
          <p:nvPr/>
        </p:nvGrpSpPr>
        <p:grpSpPr bwMode="auto">
          <a:xfrm>
            <a:off x="560388" y="4837113"/>
            <a:ext cx="184150" cy="215900"/>
            <a:chOff x="1088" y="1583"/>
            <a:chExt cx="50" cy="38"/>
          </a:xfrm>
        </p:grpSpPr>
        <p:sp>
          <p:nvSpPr>
            <p:cNvPr id="24830" name="Line 25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31" name="Line 25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32" name="Line 25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33" name="Line 25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834" name="Group 258"/>
          <p:cNvGrpSpPr>
            <a:grpSpLocks/>
          </p:cNvGrpSpPr>
          <p:nvPr/>
        </p:nvGrpSpPr>
        <p:grpSpPr bwMode="auto">
          <a:xfrm flipH="1">
            <a:off x="1109663" y="5008563"/>
            <a:ext cx="184150" cy="215900"/>
            <a:chOff x="1088" y="1583"/>
            <a:chExt cx="50" cy="38"/>
          </a:xfrm>
        </p:grpSpPr>
        <p:sp>
          <p:nvSpPr>
            <p:cNvPr id="24835" name="Line 25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36" name="Line 26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37" name="Line 26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38" name="Line 26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839" name="Group 263"/>
          <p:cNvGrpSpPr>
            <a:grpSpLocks/>
          </p:cNvGrpSpPr>
          <p:nvPr/>
        </p:nvGrpSpPr>
        <p:grpSpPr bwMode="auto">
          <a:xfrm flipH="1">
            <a:off x="493713" y="3905250"/>
            <a:ext cx="169862" cy="217488"/>
            <a:chOff x="1088" y="1583"/>
            <a:chExt cx="50" cy="38"/>
          </a:xfrm>
        </p:grpSpPr>
        <p:sp>
          <p:nvSpPr>
            <p:cNvPr id="24840" name="Line 26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41" name="Line 26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42" name="Line 26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43" name="Line 26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844" name="Group 268"/>
          <p:cNvGrpSpPr>
            <a:grpSpLocks/>
          </p:cNvGrpSpPr>
          <p:nvPr/>
        </p:nvGrpSpPr>
        <p:grpSpPr bwMode="auto">
          <a:xfrm>
            <a:off x="877888" y="4641850"/>
            <a:ext cx="139700" cy="217488"/>
            <a:chOff x="1088" y="1583"/>
            <a:chExt cx="50" cy="38"/>
          </a:xfrm>
        </p:grpSpPr>
        <p:sp>
          <p:nvSpPr>
            <p:cNvPr id="24845" name="Line 26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46" name="Line 27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47" name="Line 27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48" name="Line 27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849" name="Group 273"/>
          <p:cNvGrpSpPr>
            <a:grpSpLocks/>
          </p:cNvGrpSpPr>
          <p:nvPr/>
        </p:nvGrpSpPr>
        <p:grpSpPr bwMode="auto">
          <a:xfrm>
            <a:off x="1879600" y="4265613"/>
            <a:ext cx="184150" cy="217487"/>
            <a:chOff x="1088" y="1583"/>
            <a:chExt cx="50" cy="38"/>
          </a:xfrm>
        </p:grpSpPr>
        <p:sp>
          <p:nvSpPr>
            <p:cNvPr id="24850" name="Line 27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51" name="Line 27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52" name="Line 27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53" name="Line 27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854" name="Group 278"/>
          <p:cNvGrpSpPr>
            <a:grpSpLocks/>
          </p:cNvGrpSpPr>
          <p:nvPr/>
        </p:nvGrpSpPr>
        <p:grpSpPr bwMode="auto">
          <a:xfrm flipH="1">
            <a:off x="2203450" y="4344988"/>
            <a:ext cx="184150" cy="217487"/>
            <a:chOff x="1088" y="1583"/>
            <a:chExt cx="50" cy="38"/>
          </a:xfrm>
        </p:grpSpPr>
        <p:sp>
          <p:nvSpPr>
            <p:cNvPr id="24855" name="Line 27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56" name="Line 28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57" name="Line 28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58" name="Line 28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859" name="Group 283"/>
          <p:cNvGrpSpPr>
            <a:grpSpLocks/>
          </p:cNvGrpSpPr>
          <p:nvPr/>
        </p:nvGrpSpPr>
        <p:grpSpPr bwMode="auto">
          <a:xfrm>
            <a:off x="2573338" y="4316413"/>
            <a:ext cx="184150" cy="217487"/>
            <a:chOff x="1088" y="1583"/>
            <a:chExt cx="50" cy="38"/>
          </a:xfrm>
        </p:grpSpPr>
        <p:sp>
          <p:nvSpPr>
            <p:cNvPr id="24860" name="Line 28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61" name="Line 28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62" name="Line 28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63" name="Line 28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864" name="Group 288"/>
          <p:cNvGrpSpPr>
            <a:grpSpLocks/>
          </p:cNvGrpSpPr>
          <p:nvPr/>
        </p:nvGrpSpPr>
        <p:grpSpPr bwMode="auto">
          <a:xfrm flipH="1">
            <a:off x="2833688" y="4830763"/>
            <a:ext cx="169862" cy="217487"/>
            <a:chOff x="1088" y="1583"/>
            <a:chExt cx="50" cy="38"/>
          </a:xfrm>
        </p:grpSpPr>
        <p:sp>
          <p:nvSpPr>
            <p:cNvPr id="24865" name="Line 28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66" name="Line 29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67" name="Line 29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68" name="Line 29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869" name="Group 293"/>
          <p:cNvGrpSpPr>
            <a:grpSpLocks/>
          </p:cNvGrpSpPr>
          <p:nvPr/>
        </p:nvGrpSpPr>
        <p:grpSpPr bwMode="auto">
          <a:xfrm>
            <a:off x="2008188" y="4683125"/>
            <a:ext cx="184150" cy="215900"/>
            <a:chOff x="1088" y="1583"/>
            <a:chExt cx="50" cy="38"/>
          </a:xfrm>
        </p:grpSpPr>
        <p:sp>
          <p:nvSpPr>
            <p:cNvPr id="24870" name="Line 29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71" name="Line 29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72" name="Line 29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73" name="Line 29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874" name="Group 298"/>
          <p:cNvGrpSpPr>
            <a:grpSpLocks/>
          </p:cNvGrpSpPr>
          <p:nvPr/>
        </p:nvGrpSpPr>
        <p:grpSpPr bwMode="auto">
          <a:xfrm>
            <a:off x="1547813" y="5195888"/>
            <a:ext cx="184150" cy="217487"/>
            <a:chOff x="1088" y="1583"/>
            <a:chExt cx="50" cy="38"/>
          </a:xfrm>
        </p:grpSpPr>
        <p:sp>
          <p:nvSpPr>
            <p:cNvPr id="24875" name="Line 29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76" name="Line 30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77" name="Line 30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78" name="Line 30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879" name="Group 303"/>
          <p:cNvGrpSpPr>
            <a:grpSpLocks/>
          </p:cNvGrpSpPr>
          <p:nvPr/>
        </p:nvGrpSpPr>
        <p:grpSpPr bwMode="auto">
          <a:xfrm flipH="1">
            <a:off x="2262188" y="5087938"/>
            <a:ext cx="155575" cy="217487"/>
            <a:chOff x="1088" y="1583"/>
            <a:chExt cx="50" cy="38"/>
          </a:xfrm>
        </p:grpSpPr>
        <p:sp>
          <p:nvSpPr>
            <p:cNvPr id="24880" name="Line 30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81" name="Line 30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82" name="Line 30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83" name="Line 30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884" name="Group 308"/>
          <p:cNvGrpSpPr>
            <a:grpSpLocks/>
          </p:cNvGrpSpPr>
          <p:nvPr/>
        </p:nvGrpSpPr>
        <p:grpSpPr bwMode="auto">
          <a:xfrm>
            <a:off x="2573338" y="5173663"/>
            <a:ext cx="184150" cy="217487"/>
            <a:chOff x="1088" y="1583"/>
            <a:chExt cx="50" cy="38"/>
          </a:xfrm>
        </p:grpSpPr>
        <p:sp>
          <p:nvSpPr>
            <p:cNvPr id="24885" name="Line 30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86" name="Line 31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87" name="Line 31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88" name="Line 31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889" name="Group 313"/>
          <p:cNvGrpSpPr>
            <a:grpSpLocks/>
          </p:cNvGrpSpPr>
          <p:nvPr/>
        </p:nvGrpSpPr>
        <p:grpSpPr bwMode="auto">
          <a:xfrm flipH="1">
            <a:off x="2403475" y="4745038"/>
            <a:ext cx="184150" cy="217487"/>
            <a:chOff x="1088" y="1583"/>
            <a:chExt cx="50" cy="38"/>
          </a:xfrm>
        </p:grpSpPr>
        <p:sp>
          <p:nvSpPr>
            <p:cNvPr id="24890" name="Line 31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91" name="Line 31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92" name="Line 31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93" name="Line 31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894" name="Group 318"/>
          <p:cNvGrpSpPr>
            <a:grpSpLocks/>
          </p:cNvGrpSpPr>
          <p:nvPr/>
        </p:nvGrpSpPr>
        <p:grpSpPr bwMode="auto">
          <a:xfrm>
            <a:off x="1768475" y="5659438"/>
            <a:ext cx="152400" cy="215900"/>
            <a:chOff x="1088" y="1583"/>
            <a:chExt cx="50" cy="38"/>
          </a:xfrm>
        </p:grpSpPr>
        <p:sp>
          <p:nvSpPr>
            <p:cNvPr id="24895" name="Line 31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96" name="Line 32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97" name="Line 32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898" name="Line 32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899" name="Group 323"/>
          <p:cNvGrpSpPr>
            <a:grpSpLocks/>
          </p:cNvGrpSpPr>
          <p:nvPr/>
        </p:nvGrpSpPr>
        <p:grpSpPr bwMode="auto">
          <a:xfrm>
            <a:off x="2089150" y="5492750"/>
            <a:ext cx="184150" cy="217488"/>
            <a:chOff x="1088" y="1583"/>
            <a:chExt cx="50" cy="38"/>
          </a:xfrm>
        </p:grpSpPr>
        <p:sp>
          <p:nvSpPr>
            <p:cNvPr id="24900" name="Line 32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01" name="Line 32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02" name="Line 32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03" name="Line 32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904" name="Group 328"/>
          <p:cNvGrpSpPr>
            <a:grpSpLocks/>
          </p:cNvGrpSpPr>
          <p:nvPr/>
        </p:nvGrpSpPr>
        <p:grpSpPr bwMode="auto">
          <a:xfrm flipH="1">
            <a:off x="2425700" y="5602288"/>
            <a:ext cx="184150" cy="215900"/>
            <a:chOff x="1088" y="1583"/>
            <a:chExt cx="50" cy="38"/>
          </a:xfrm>
        </p:grpSpPr>
        <p:sp>
          <p:nvSpPr>
            <p:cNvPr id="24905" name="Line 32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06" name="Line 33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07" name="Line 33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08" name="Line 33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909" name="Group 333"/>
          <p:cNvGrpSpPr>
            <a:grpSpLocks/>
          </p:cNvGrpSpPr>
          <p:nvPr/>
        </p:nvGrpSpPr>
        <p:grpSpPr bwMode="auto">
          <a:xfrm>
            <a:off x="2808288" y="5545138"/>
            <a:ext cx="184150" cy="215900"/>
            <a:chOff x="1088" y="1583"/>
            <a:chExt cx="50" cy="38"/>
          </a:xfrm>
        </p:grpSpPr>
        <p:sp>
          <p:nvSpPr>
            <p:cNvPr id="24910" name="Line 33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11" name="Line 33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12" name="Line 33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13" name="Line 33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914" name="Group 338"/>
          <p:cNvGrpSpPr>
            <a:grpSpLocks/>
          </p:cNvGrpSpPr>
          <p:nvPr/>
        </p:nvGrpSpPr>
        <p:grpSpPr bwMode="auto">
          <a:xfrm flipH="1">
            <a:off x="1562100" y="4745038"/>
            <a:ext cx="184150" cy="217487"/>
            <a:chOff x="1088" y="1583"/>
            <a:chExt cx="50" cy="38"/>
          </a:xfrm>
        </p:grpSpPr>
        <p:sp>
          <p:nvSpPr>
            <p:cNvPr id="24915" name="Line 33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16" name="Line 34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17" name="Line 34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18" name="Line 34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919" name="Group 343"/>
          <p:cNvGrpSpPr>
            <a:grpSpLocks/>
          </p:cNvGrpSpPr>
          <p:nvPr/>
        </p:nvGrpSpPr>
        <p:grpSpPr bwMode="auto">
          <a:xfrm>
            <a:off x="1952625" y="6086475"/>
            <a:ext cx="185738" cy="217488"/>
            <a:chOff x="1088" y="1583"/>
            <a:chExt cx="50" cy="38"/>
          </a:xfrm>
        </p:grpSpPr>
        <p:sp>
          <p:nvSpPr>
            <p:cNvPr id="24920" name="Line 34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21" name="Line 34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22" name="Line 34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23" name="Line 34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924" name="Group 348"/>
          <p:cNvGrpSpPr>
            <a:grpSpLocks/>
          </p:cNvGrpSpPr>
          <p:nvPr/>
        </p:nvGrpSpPr>
        <p:grpSpPr bwMode="auto">
          <a:xfrm flipH="1">
            <a:off x="2579688" y="6018213"/>
            <a:ext cx="184150" cy="217487"/>
            <a:chOff x="1088" y="1583"/>
            <a:chExt cx="50" cy="38"/>
          </a:xfrm>
        </p:grpSpPr>
        <p:sp>
          <p:nvSpPr>
            <p:cNvPr id="24925" name="Line 34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26" name="Line 35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27" name="Line 35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28" name="Line 35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929" name="Group 353"/>
          <p:cNvGrpSpPr>
            <a:grpSpLocks/>
          </p:cNvGrpSpPr>
          <p:nvPr/>
        </p:nvGrpSpPr>
        <p:grpSpPr bwMode="auto">
          <a:xfrm flipH="1">
            <a:off x="1887538" y="5156200"/>
            <a:ext cx="168275" cy="217488"/>
            <a:chOff x="1088" y="1583"/>
            <a:chExt cx="50" cy="38"/>
          </a:xfrm>
        </p:grpSpPr>
        <p:sp>
          <p:nvSpPr>
            <p:cNvPr id="24930" name="Line 35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31" name="Line 35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32" name="Line 35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33" name="Line 35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934" name="Group 358"/>
          <p:cNvGrpSpPr>
            <a:grpSpLocks/>
          </p:cNvGrpSpPr>
          <p:nvPr/>
        </p:nvGrpSpPr>
        <p:grpSpPr bwMode="auto">
          <a:xfrm>
            <a:off x="2270125" y="5892800"/>
            <a:ext cx="139700" cy="217488"/>
            <a:chOff x="1088" y="1583"/>
            <a:chExt cx="50" cy="38"/>
          </a:xfrm>
        </p:grpSpPr>
        <p:sp>
          <p:nvSpPr>
            <p:cNvPr id="24935" name="Line 35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36" name="Line 36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37" name="Line 36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38" name="Line 36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939" name="Group 363"/>
          <p:cNvGrpSpPr>
            <a:grpSpLocks/>
          </p:cNvGrpSpPr>
          <p:nvPr/>
        </p:nvGrpSpPr>
        <p:grpSpPr bwMode="auto">
          <a:xfrm>
            <a:off x="3295650" y="3289300"/>
            <a:ext cx="184150" cy="217488"/>
            <a:chOff x="1088" y="1583"/>
            <a:chExt cx="50" cy="38"/>
          </a:xfrm>
        </p:grpSpPr>
        <p:sp>
          <p:nvSpPr>
            <p:cNvPr id="24940" name="Line 36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41" name="Line 36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42" name="Line 36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43" name="Line 36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944" name="Group 368"/>
          <p:cNvGrpSpPr>
            <a:grpSpLocks/>
          </p:cNvGrpSpPr>
          <p:nvPr/>
        </p:nvGrpSpPr>
        <p:grpSpPr bwMode="auto">
          <a:xfrm flipH="1">
            <a:off x="3619500" y="3368675"/>
            <a:ext cx="184150" cy="217488"/>
            <a:chOff x="1088" y="1583"/>
            <a:chExt cx="50" cy="38"/>
          </a:xfrm>
        </p:grpSpPr>
        <p:sp>
          <p:nvSpPr>
            <p:cNvPr id="24945" name="Line 36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46" name="Line 37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47" name="Line 37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48" name="Line 37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949" name="Group 373"/>
          <p:cNvGrpSpPr>
            <a:grpSpLocks/>
          </p:cNvGrpSpPr>
          <p:nvPr/>
        </p:nvGrpSpPr>
        <p:grpSpPr bwMode="auto">
          <a:xfrm>
            <a:off x="3987800" y="3340100"/>
            <a:ext cx="184150" cy="217488"/>
            <a:chOff x="1088" y="1583"/>
            <a:chExt cx="50" cy="38"/>
          </a:xfrm>
        </p:grpSpPr>
        <p:sp>
          <p:nvSpPr>
            <p:cNvPr id="24950" name="Line 37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51" name="Line 37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52" name="Line 37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53" name="Line 37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954" name="Group 378"/>
          <p:cNvGrpSpPr>
            <a:grpSpLocks/>
          </p:cNvGrpSpPr>
          <p:nvPr/>
        </p:nvGrpSpPr>
        <p:grpSpPr bwMode="auto">
          <a:xfrm flipH="1">
            <a:off x="4249738" y="3854450"/>
            <a:ext cx="169862" cy="217488"/>
            <a:chOff x="1088" y="1583"/>
            <a:chExt cx="50" cy="38"/>
          </a:xfrm>
        </p:grpSpPr>
        <p:sp>
          <p:nvSpPr>
            <p:cNvPr id="24955" name="Line 37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56" name="Line 38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57" name="Line 38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58" name="Line 38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959" name="Group 383"/>
          <p:cNvGrpSpPr>
            <a:grpSpLocks/>
          </p:cNvGrpSpPr>
          <p:nvPr/>
        </p:nvGrpSpPr>
        <p:grpSpPr bwMode="auto">
          <a:xfrm>
            <a:off x="3424238" y="3706813"/>
            <a:ext cx="184150" cy="215900"/>
            <a:chOff x="1088" y="1583"/>
            <a:chExt cx="50" cy="38"/>
          </a:xfrm>
        </p:grpSpPr>
        <p:sp>
          <p:nvSpPr>
            <p:cNvPr id="24960" name="Line 38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61" name="Line 38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62" name="Line 38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63" name="Line 38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964" name="Group 388"/>
          <p:cNvGrpSpPr>
            <a:grpSpLocks/>
          </p:cNvGrpSpPr>
          <p:nvPr/>
        </p:nvGrpSpPr>
        <p:grpSpPr bwMode="auto">
          <a:xfrm>
            <a:off x="2963863" y="4219575"/>
            <a:ext cx="184150" cy="217488"/>
            <a:chOff x="1088" y="1583"/>
            <a:chExt cx="50" cy="38"/>
          </a:xfrm>
        </p:grpSpPr>
        <p:sp>
          <p:nvSpPr>
            <p:cNvPr id="24965" name="Line 38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66" name="Line 39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67" name="Line 39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68" name="Line 39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969" name="Group 393"/>
          <p:cNvGrpSpPr>
            <a:grpSpLocks/>
          </p:cNvGrpSpPr>
          <p:nvPr/>
        </p:nvGrpSpPr>
        <p:grpSpPr bwMode="auto">
          <a:xfrm flipH="1">
            <a:off x="3678238" y="4111625"/>
            <a:ext cx="155575" cy="217488"/>
            <a:chOff x="1088" y="1583"/>
            <a:chExt cx="50" cy="38"/>
          </a:xfrm>
        </p:grpSpPr>
        <p:sp>
          <p:nvSpPr>
            <p:cNvPr id="24970" name="Line 39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71" name="Line 39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72" name="Line 39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73" name="Line 39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974" name="Group 398"/>
          <p:cNvGrpSpPr>
            <a:grpSpLocks/>
          </p:cNvGrpSpPr>
          <p:nvPr/>
        </p:nvGrpSpPr>
        <p:grpSpPr bwMode="auto">
          <a:xfrm>
            <a:off x="3987800" y="4197350"/>
            <a:ext cx="184150" cy="217488"/>
            <a:chOff x="1088" y="1583"/>
            <a:chExt cx="50" cy="38"/>
          </a:xfrm>
        </p:grpSpPr>
        <p:sp>
          <p:nvSpPr>
            <p:cNvPr id="24975" name="Line 39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76" name="Line 40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77" name="Line 40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78" name="Line 40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979" name="Group 403"/>
          <p:cNvGrpSpPr>
            <a:grpSpLocks/>
          </p:cNvGrpSpPr>
          <p:nvPr/>
        </p:nvGrpSpPr>
        <p:grpSpPr bwMode="auto">
          <a:xfrm flipH="1">
            <a:off x="3817938" y="3768725"/>
            <a:ext cx="184150" cy="217488"/>
            <a:chOff x="1088" y="1583"/>
            <a:chExt cx="50" cy="38"/>
          </a:xfrm>
        </p:grpSpPr>
        <p:sp>
          <p:nvSpPr>
            <p:cNvPr id="24980" name="Line 40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81" name="Line 40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82" name="Line 40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83" name="Line 40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984" name="Group 408"/>
          <p:cNvGrpSpPr>
            <a:grpSpLocks/>
          </p:cNvGrpSpPr>
          <p:nvPr/>
        </p:nvGrpSpPr>
        <p:grpSpPr bwMode="auto">
          <a:xfrm>
            <a:off x="3184525" y="4683125"/>
            <a:ext cx="150813" cy="215900"/>
            <a:chOff x="1088" y="1583"/>
            <a:chExt cx="50" cy="38"/>
          </a:xfrm>
        </p:grpSpPr>
        <p:sp>
          <p:nvSpPr>
            <p:cNvPr id="24985" name="Line 40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86" name="Line 41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87" name="Line 41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88" name="Line 41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989" name="Group 413"/>
          <p:cNvGrpSpPr>
            <a:grpSpLocks/>
          </p:cNvGrpSpPr>
          <p:nvPr/>
        </p:nvGrpSpPr>
        <p:grpSpPr bwMode="auto">
          <a:xfrm>
            <a:off x="3505200" y="4516438"/>
            <a:ext cx="184150" cy="217487"/>
            <a:chOff x="1088" y="1583"/>
            <a:chExt cx="50" cy="38"/>
          </a:xfrm>
        </p:grpSpPr>
        <p:sp>
          <p:nvSpPr>
            <p:cNvPr id="24990" name="Line 41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91" name="Line 41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92" name="Line 41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93" name="Line 41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994" name="Group 418"/>
          <p:cNvGrpSpPr>
            <a:grpSpLocks/>
          </p:cNvGrpSpPr>
          <p:nvPr/>
        </p:nvGrpSpPr>
        <p:grpSpPr bwMode="auto">
          <a:xfrm flipH="1">
            <a:off x="3840163" y="4625975"/>
            <a:ext cx="184150" cy="215900"/>
            <a:chOff x="1088" y="1583"/>
            <a:chExt cx="50" cy="38"/>
          </a:xfrm>
        </p:grpSpPr>
        <p:sp>
          <p:nvSpPr>
            <p:cNvPr id="24995" name="Line 41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96" name="Line 42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97" name="Line 42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998" name="Line 42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999" name="Group 423"/>
          <p:cNvGrpSpPr>
            <a:grpSpLocks/>
          </p:cNvGrpSpPr>
          <p:nvPr/>
        </p:nvGrpSpPr>
        <p:grpSpPr bwMode="auto">
          <a:xfrm>
            <a:off x="4224338" y="4568825"/>
            <a:ext cx="184150" cy="215900"/>
            <a:chOff x="1088" y="1583"/>
            <a:chExt cx="50" cy="38"/>
          </a:xfrm>
        </p:grpSpPr>
        <p:sp>
          <p:nvSpPr>
            <p:cNvPr id="25000" name="Line 42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01" name="Line 42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02" name="Line 42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03" name="Line 42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004" name="Group 428"/>
          <p:cNvGrpSpPr>
            <a:grpSpLocks/>
          </p:cNvGrpSpPr>
          <p:nvPr/>
        </p:nvGrpSpPr>
        <p:grpSpPr bwMode="auto">
          <a:xfrm flipH="1">
            <a:off x="2978150" y="3768725"/>
            <a:ext cx="184150" cy="217488"/>
            <a:chOff x="1088" y="1583"/>
            <a:chExt cx="50" cy="38"/>
          </a:xfrm>
        </p:grpSpPr>
        <p:sp>
          <p:nvSpPr>
            <p:cNvPr id="25005" name="Line 42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06" name="Line 43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07" name="Line 43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08" name="Line 43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009" name="Group 433"/>
          <p:cNvGrpSpPr>
            <a:grpSpLocks/>
          </p:cNvGrpSpPr>
          <p:nvPr/>
        </p:nvGrpSpPr>
        <p:grpSpPr bwMode="auto">
          <a:xfrm>
            <a:off x="3446463" y="5230813"/>
            <a:ext cx="184150" cy="217487"/>
            <a:chOff x="1088" y="1583"/>
            <a:chExt cx="50" cy="38"/>
          </a:xfrm>
        </p:grpSpPr>
        <p:sp>
          <p:nvSpPr>
            <p:cNvPr id="25010" name="Line 43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11" name="Line 43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12" name="Line 43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13" name="Line 43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014" name="Group 438"/>
          <p:cNvGrpSpPr>
            <a:grpSpLocks/>
          </p:cNvGrpSpPr>
          <p:nvPr/>
        </p:nvGrpSpPr>
        <p:grpSpPr bwMode="auto">
          <a:xfrm flipH="1">
            <a:off x="3917950" y="5110163"/>
            <a:ext cx="184150" cy="217487"/>
            <a:chOff x="1088" y="1583"/>
            <a:chExt cx="50" cy="38"/>
          </a:xfrm>
        </p:grpSpPr>
        <p:sp>
          <p:nvSpPr>
            <p:cNvPr id="25015" name="Line 43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16" name="Line 44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17" name="Line 44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18" name="Line 44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019" name="Group 443"/>
          <p:cNvGrpSpPr>
            <a:grpSpLocks/>
          </p:cNvGrpSpPr>
          <p:nvPr/>
        </p:nvGrpSpPr>
        <p:grpSpPr bwMode="auto">
          <a:xfrm flipH="1">
            <a:off x="3302000" y="4179888"/>
            <a:ext cx="169863" cy="217487"/>
            <a:chOff x="1088" y="1583"/>
            <a:chExt cx="50" cy="38"/>
          </a:xfrm>
        </p:grpSpPr>
        <p:sp>
          <p:nvSpPr>
            <p:cNvPr id="25020" name="Line 44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21" name="Line 44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22" name="Line 44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23" name="Line 44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024" name="Group 448"/>
          <p:cNvGrpSpPr>
            <a:grpSpLocks/>
          </p:cNvGrpSpPr>
          <p:nvPr/>
        </p:nvGrpSpPr>
        <p:grpSpPr bwMode="auto">
          <a:xfrm>
            <a:off x="3686175" y="4916488"/>
            <a:ext cx="139700" cy="217487"/>
            <a:chOff x="1088" y="1583"/>
            <a:chExt cx="50" cy="38"/>
          </a:xfrm>
        </p:grpSpPr>
        <p:sp>
          <p:nvSpPr>
            <p:cNvPr id="25025" name="Line 44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26" name="Line 45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27" name="Line 45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28" name="Line 45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029" name="Group 453"/>
          <p:cNvGrpSpPr>
            <a:grpSpLocks/>
          </p:cNvGrpSpPr>
          <p:nvPr/>
        </p:nvGrpSpPr>
        <p:grpSpPr bwMode="auto">
          <a:xfrm>
            <a:off x="3355975" y="730250"/>
            <a:ext cx="184150" cy="217488"/>
            <a:chOff x="1088" y="1583"/>
            <a:chExt cx="50" cy="38"/>
          </a:xfrm>
        </p:grpSpPr>
        <p:sp>
          <p:nvSpPr>
            <p:cNvPr id="25030" name="Line 45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31" name="Line 45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32" name="Line 45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33" name="Line 45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034" name="Group 458"/>
          <p:cNvGrpSpPr>
            <a:grpSpLocks/>
          </p:cNvGrpSpPr>
          <p:nvPr/>
        </p:nvGrpSpPr>
        <p:grpSpPr bwMode="auto">
          <a:xfrm flipH="1">
            <a:off x="3681413" y="811213"/>
            <a:ext cx="184150" cy="215900"/>
            <a:chOff x="1088" y="1583"/>
            <a:chExt cx="50" cy="38"/>
          </a:xfrm>
        </p:grpSpPr>
        <p:sp>
          <p:nvSpPr>
            <p:cNvPr id="25035" name="Line 45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36" name="Line 46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37" name="Line 46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38" name="Line 46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039" name="Group 463"/>
          <p:cNvGrpSpPr>
            <a:grpSpLocks/>
          </p:cNvGrpSpPr>
          <p:nvPr/>
        </p:nvGrpSpPr>
        <p:grpSpPr bwMode="auto">
          <a:xfrm>
            <a:off x="4049713" y="782638"/>
            <a:ext cx="184150" cy="215900"/>
            <a:chOff x="1088" y="1583"/>
            <a:chExt cx="50" cy="38"/>
          </a:xfrm>
        </p:grpSpPr>
        <p:sp>
          <p:nvSpPr>
            <p:cNvPr id="25040" name="Line 46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41" name="Line 46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42" name="Line 46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43" name="Line 46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044" name="Group 468"/>
          <p:cNvGrpSpPr>
            <a:grpSpLocks/>
          </p:cNvGrpSpPr>
          <p:nvPr/>
        </p:nvGrpSpPr>
        <p:grpSpPr bwMode="auto">
          <a:xfrm flipH="1">
            <a:off x="4311650" y="1295400"/>
            <a:ext cx="168275" cy="217488"/>
            <a:chOff x="1088" y="1583"/>
            <a:chExt cx="50" cy="38"/>
          </a:xfrm>
        </p:grpSpPr>
        <p:sp>
          <p:nvSpPr>
            <p:cNvPr id="25045" name="Line 46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46" name="Line 47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47" name="Line 47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48" name="Line 47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049" name="Group 473"/>
          <p:cNvGrpSpPr>
            <a:grpSpLocks/>
          </p:cNvGrpSpPr>
          <p:nvPr/>
        </p:nvGrpSpPr>
        <p:grpSpPr bwMode="auto">
          <a:xfrm>
            <a:off x="3486150" y="1147763"/>
            <a:ext cx="184150" cy="217487"/>
            <a:chOff x="1088" y="1583"/>
            <a:chExt cx="50" cy="38"/>
          </a:xfrm>
        </p:grpSpPr>
        <p:sp>
          <p:nvSpPr>
            <p:cNvPr id="25050" name="Line 47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51" name="Line 47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52" name="Line 47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53" name="Line 47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054" name="Group 478"/>
          <p:cNvGrpSpPr>
            <a:grpSpLocks/>
          </p:cNvGrpSpPr>
          <p:nvPr/>
        </p:nvGrpSpPr>
        <p:grpSpPr bwMode="auto">
          <a:xfrm>
            <a:off x="3028950" y="1890713"/>
            <a:ext cx="184150" cy="215900"/>
            <a:chOff x="1088" y="1583"/>
            <a:chExt cx="50" cy="38"/>
          </a:xfrm>
        </p:grpSpPr>
        <p:sp>
          <p:nvSpPr>
            <p:cNvPr id="25055" name="Line 47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56" name="Line 48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57" name="Line 48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58" name="Line 48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059" name="Group 483"/>
          <p:cNvGrpSpPr>
            <a:grpSpLocks/>
          </p:cNvGrpSpPr>
          <p:nvPr/>
        </p:nvGrpSpPr>
        <p:grpSpPr bwMode="auto">
          <a:xfrm flipH="1">
            <a:off x="3744913" y="1781175"/>
            <a:ext cx="153987" cy="217488"/>
            <a:chOff x="1088" y="1583"/>
            <a:chExt cx="50" cy="38"/>
          </a:xfrm>
        </p:grpSpPr>
        <p:sp>
          <p:nvSpPr>
            <p:cNvPr id="25060" name="Line 48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61" name="Line 48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62" name="Line 48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63" name="Line 48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064" name="Group 488"/>
          <p:cNvGrpSpPr>
            <a:grpSpLocks/>
          </p:cNvGrpSpPr>
          <p:nvPr/>
        </p:nvGrpSpPr>
        <p:grpSpPr bwMode="auto">
          <a:xfrm>
            <a:off x="4054475" y="1866900"/>
            <a:ext cx="184150" cy="217488"/>
            <a:chOff x="1088" y="1583"/>
            <a:chExt cx="50" cy="38"/>
          </a:xfrm>
        </p:grpSpPr>
        <p:sp>
          <p:nvSpPr>
            <p:cNvPr id="25065" name="Line 48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66" name="Line 49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67" name="Line 49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68" name="Line 49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069" name="Group 493"/>
          <p:cNvGrpSpPr>
            <a:grpSpLocks/>
          </p:cNvGrpSpPr>
          <p:nvPr/>
        </p:nvGrpSpPr>
        <p:grpSpPr bwMode="auto">
          <a:xfrm flipH="1">
            <a:off x="3879850" y="1211263"/>
            <a:ext cx="184150" cy="215900"/>
            <a:chOff x="1088" y="1583"/>
            <a:chExt cx="50" cy="38"/>
          </a:xfrm>
        </p:grpSpPr>
        <p:sp>
          <p:nvSpPr>
            <p:cNvPr id="25070" name="Line 49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71" name="Line 49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72" name="Line 49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73" name="Line 49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074" name="Group 498"/>
          <p:cNvGrpSpPr>
            <a:grpSpLocks/>
          </p:cNvGrpSpPr>
          <p:nvPr/>
        </p:nvGrpSpPr>
        <p:grpSpPr bwMode="auto">
          <a:xfrm>
            <a:off x="3251200" y="2352675"/>
            <a:ext cx="150813" cy="217488"/>
            <a:chOff x="1088" y="1583"/>
            <a:chExt cx="50" cy="38"/>
          </a:xfrm>
        </p:grpSpPr>
        <p:sp>
          <p:nvSpPr>
            <p:cNvPr id="25075" name="Line 49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76" name="Line 50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77" name="Line 50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78" name="Line 50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079" name="Group 503"/>
          <p:cNvGrpSpPr>
            <a:grpSpLocks/>
          </p:cNvGrpSpPr>
          <p:nvPr/>
        </p:nvGrpSpPr>
        <p:grpSpPr bwMode="auto">
          <a:xfrm>
            <a:off x="3571875" y="2187575"/>
            <a:ext cx="184150" cy="215900"/>
            <a:chOff x="1088" y="1583"/>
            <a:chExt cx="50" cy="38"/>
          </a:xfrm>
        </p:grpSpPr>
        <p:sp>
          <p:nvSpPr>
            <p:cNvPr id="25080" name="Line 50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81" name="Line 50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82" name="Line 50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83" name="Line 50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084" name="Group 508"/>
          <p:cNvGrpSpPr>
            <a:grpSpLocks/>
          </p:cNvGrpSpPr>
          <p:nvPr/>
        </p:nvGrpSpPr>
        <p:grpSpPr bwMode="auto">
          <a:xfrm flipH="1">
            <a:off x="3906838" y="2295525"/>
            <a:ext cx="184150" cy="217488"/>
            <a:chOff x="1088" y="1583"/>
            <a:chExt cx="50" cy="38"/>
          </a:xfrm>
        </p:grpSpPr>
        <p:sp>
          <p:nvSpPr>
            <p:cNvPr id="25085" name="Line 50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86" name="Line 51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87" name="Line 51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88" name="Line 51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089" name="Group 513"/>
          <p:cNvGrpSpPr>
            <a:grpSpLocks/>
          </p:cNvGrpSpPr>
          <p:nvPr/>
        </p:nvGrpSpPr>
        <p:grpSpPr bwMode="auto">
          <a:xfrm>
            <a:off x="4289425" y="2238375"/>
            <a:ext cx="184150" cy="217488"/>
            <a:chOff x="1088" y="1583"/>
            <a:chExt cx="50" cy="38"/>
          </a:xfrm>
        </p:grpSpPr>
        <p:sp>
          <p:nvSpPr>
            <p:cNvPr id="25090" name="Line 51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91" name="Line 51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92" name="Line 51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93" name="Line 51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094" name="Group 518"/>
          <p:cNvGrpSpPr>
            <a:grpSpLocks/>
          </p:cNvGrpSpPr>
          <p:nvPr/>
        </p:nvGrpSpPr>
        <p:grpSpPr bwMode="auto">
          <a:xfrm flipH="1">
            <a:off x="3040063" y="1211263"/>
            <a:ext cx="184150" cy="215900"/>
            <a:chOff x="1088" y="1583"/>
            <a:chExt cx="50" cy="38"/>
          </a:xfrm>
        </p:grpSpPr>
        <p:sp>
          <p:nvSpPr>
            <p:cNvPr id="25095" name="Line 51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96" name="Line 52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97" name="Line 52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098" name="Line 52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099" name="Group 523"/>
          <p:cNvGrpSpPr>
            <a:grpSpLocks/>
          </p:cNvGrpSpPr>
          <p:nvPr/>
        </p:nvGrpSpPr>
        <p:grpSpPr bwMode="auto">
          <a:xfrm>
            <a:off x="3257550" y="2832100"/>
            <a:ext cx="184150" cy="217488"/>
            <a:chOff x="1088" y="1583"/>
            <a:chExt cx="50" cy="38"/>
          </a:xfrm>
        </p:grpSpPr>
        <p:sp>
          <p:nvSpPr>
            <p:cNvPr id="25100" name="Line 52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01" name="Line 52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02" name="Line 52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03" name="Line 52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104" name="Group 528"/>
          <p:cNvGrpSpPr>
            <a:grpSpLocks/>
          </p:cNvGrpSpPr>
          <p:nvPr/>
        </p:nvGrpSpPr>
        <p:grpSpPr bwMode="auto">
          <a:xfrm flipH="1">
            <a:off x="3984625" y="2781300"/>
            <a:ext cx="184150" cy="215900"/>
            <a:chOff x="1088" y="1583"/>
            <a:chExt cx="50" cy="38"/>
          </a:xfrm>
        </p:grpSpPr>
        <p:sp>
          <p:nvSpPr>
            <p:cNvPr id="25105" name="Line 52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06" name="Line 53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07" name="Line 53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08" name="Line 53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109" name="Group 533"/>
          <p:cNvGrpSpPr>
            <a:grpSpLocks/>
          </p:cNvGrpSpPr>
          <p:nvPr/>
        </p:nvGrpSpPr>
        <p:grpSpPr bwMode="auto">
          <a:xfrm flipH="1">
            <a:off x="3368675" y="1851025"/>
            <a:ext cx="169863" cy="215900"/>
            <a:chOff x="1088" y="1583"/>
            <a:chExt cx="50" cy="38"/>
          </a:xfrm>
        </p:grpSpPr>
        <p:sp>
          <p:nvSpPr>
            <p:cNvPr id="25110" name="Line 53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11" name="Line 53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12" name="Line 53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13" name="Line 53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114" name="Group 538"/>
          <p:cNvGrpSpPr>
            <a:grpSpLocks/>
          </p:cNvGrpSpPr>
          <p:nvPr/>
        </p:nvGrpSpPr>
        <p:grpSpPr bwMode="auto">
          <a:xfrm>
            <a:off x="3652838" y="2724150"/>
            <a:ext cx="139700" cy="217488"/>
            <a:chOff x="1088" y="1583"/>
            <a:chExt cx="50" cy="38"/>
          </a:xfrm>
        </p:grpSpPr>
        <p:sp>
          <p:nvSpPr>
            <p:cNvPr id="25115" name="Line 53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16" name="Line 54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17" name="Line 54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18" name="Line 54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119" name="Group 543"/>
          <p:cNvGrpSpPr>
            <a:grpSpLocks/>
          </p:cNvGrpSpPr>
          <p:nvPr/>
        </p:nvGrpSpPr>
        <p:grpSpPr bwMode="auto">
          <a:xfrm>
            <a:off x="1166813" y="114300"/>
            <a:ext cx="184150" cy="217488"/>
            <a:chOff x="1088" y="1583"/>
            <a:chExt cx="50" cy="38"/>
          </a:xfrm>
        </p:grpSpPr>
        <p:sp>
          <p:nvSpPr>
            <p:cNvPr id="25120" name="Line 54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21" name="Line 54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22" name="Line 54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23" name="Line 54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124" name="Group 548"/>
          <p:cNvGrpSpPr>
            <a:grpSpLocks/>
          </p:cNvGrpSpPr>
          <p:nvPr/>
        </p:nvGrpSpPr>
        <p:grpSpPr bwMode="auto">
          <a:xfrm flipH="1">
            <a:off x="125413" y="371475"/>
            <a:ext cx="184150" cy="217488"/>
            <a:chOff x="1088" y="1583"/>
            <a:chExt cx="50" cy="38"/>
          </a:xfrm>
        </p:grpSpPr>
        <p:sp>
          <p:nvSpPr>
            <p:cNvPr id="25125" name="Line 54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26" name="Line 55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27" name="Line 55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28" name="Line 55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129" name="Group 553"/>
          <p:cNvGrpSpPr>
            <a:grpSpLocks/>
          </p:cNvGrpSpPr>
          <p:nvPr/>
        </p:nvGrpSpPr>
        <p:grpSpPr bwMode="auto">
          <a:xfrm>
            <a:off x="128588" y="2466975"/>
            <a:ext cx="184150" cy="217488"/>
            <a:chOff x="1088" y="1583"/>
            <a:chExt cx="50" cy="38"/>
          </a:xfrm>
        </p:grpSpPr>
        <p:sp>
          <p:nvSpPr>
            <p:cNvPr id="25130" name="Line 55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31" name="Line 55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32" name="Line 55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33" name="Line 55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134" name="Group 558"/>
          <p:cNvGrpSpPr>
            <a:grpSpLocks/>
          </p:cNvGrpSpPr>
          <p:nvPr/>
        </p:nvGrpSpPr>
        <p:grpSpPr bwMode="auto">
          <a:xfrm flipH="1">
            <a:off x="3028950" y="285750"/>
            <a:ext cx="169863" cy="217488"/>
            <a:chOff x="1088" y="1583"/>
            <a:chExt cx="50" cy="38"/>
          </a:xfrm>
        </p:grpSpPr>
        <p:sp>
          <p:nvSpPr>
            <p:cNvPr id="25135" name="Line 55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36" name="Line 56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37" name="Line 56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38" name="Line 56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139" name="Group 563"/>
          <p:cNvGrpSpPr>
            <a:grpSpLocks/>
          </p:cNvGrpSpPr>
          <p:nvPr/>
        </p:nvGrpSpPr>
        <p:grpSpPr bwMode="auto">
          <a:xfrm>
            <a:off x="3330575" y="188913"/>
            <a:ext cx="184150" cy="215900"/>
            <a:chOff x="1088" y="1583"/>
            <a:chExt cx="50" cy="38"/>
          </a:xfrm>
        </p:grpSpPr>
        <p:sp>
          <p:nvSpPr>
            <p:cNvPr id="25140" name="Line 56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41" name="Line 56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42" name="Line 56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43" name="Line 56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144" name="Group 568"/>
          <p:cNvGrpSpPr>
            <a:grpSpLocks/>
          </p:cNvGrpSpPr>
          <p:nvPr/>
        </p:nvGrpSpPr>
        <p:grpSpPr bwMode="auto">
          <a:xfrm>
            <a:off x="1631950" y="274638"/>
            <a:ext cx="184150" cy="215900"/>
            <a:chOff x="1088" y="1583"/>
            <a:chExt cx="50" cy="38"/>
          </a:xfrm>
        </p:grpSpPr>
        <p:sp>
          <p:nvSpPr>
            <p:cNvPr id="25145" name="Line 56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46" name="Line 57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47" name="Line 57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48" name="Line 57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149" name="Group 573"/>
          <p:cNvGrpSpPr>
            <a:grpSpLocks/>
          </p:cNvGrpSpPr>
          <p:nvPr/>
        </p:nvGrpSpPr>
        <p:grpSpPr bwMode="auto">
          <a:xfrm flipH="1">
            <a:off x="2236788" y="371475"/>
            <a:ext cx="153987" cy="215900"/>
            <a:chOff x="1088" y="1583"/>
            <a:chExt cx="50" cy="38"/>
          </a:xfrm>
        </p:grpSpPr>
        <p:sp>
          <p:nvSpPr>
            <p:cNvPr id="25150" name="Line 57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51" name="Line 57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52" name="Line 57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53" name="Line 57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154" name="Group 578"/>
          <p:cNvGrpSpPr>
            <a:grpSpLocks/>
          </p:cNvGrpSpPr>
          <p:nvPr/>
        </p:nvGrpSpPr>
        <p:grpSpPr bwMode="auto">
          <a:xfrm>
            <a:off x="2722563" y="422275"/>
            <a:ext cx="184150" cy="217488"/>
            <a:chOff x="1088" y="1583"/>
            <a:chExt cx="50" cy="38"/>
          </a:xfrm>
        </p:grpSpPr>
        <p:sp>
          <p:nvSpPr>
            <p:cNvPr id="25155" name="Line 57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56" name="Line 58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57" name="Line 58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58" name="Line 58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159" name="Group 583"/>
          <p:cNvGrpSpPr>
            <a:grpSpLocks/>
          </p:cNvGrpSpPr>
          <p:nvPr/>
        </p:nvGrpSpPr>
        <p:grpSpPr bwMode="auto">
          <a:xfrm flipH="1">
            <a:off x="2519363" y="96838"/>
            <a:ext cx="184150" cy="217487"/>
            <a:chOff x="1088" y="1583"/>
            <a:chExt cx="50" cy="38"/>
          </a:xfrm>
        </p:grpSpPr>
        <p:sp>
          <p:nvSpPr>
            <p:cNvPr id="25160" name="Line 58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61" name="Line 58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62" name="Line 58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63" name="Line 58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164" name="Group 588"/>
          <p:cNvGrpSpPr>
            <a:grpSpLocks/>
          </p:cNvGrpSpPr>
          <p:nvPr/>
        </p:nvGrpSpPr>
        <p:grpSpPr bwMode="auto">
          <a:xfrm>
            <a:off x="1863725" y="1250950"/>
            <a:ext cx="150813" cy="215900"/>
            <a:chOff x="1088" y="1583"/>
            <a:chExt cx="50" cy="38"/>
          </a:xfrm>
        </p:grpSpPr>
        <p:sp>
          <p:nvSpPr>
            <p:cNvPr id="25165" name="Line 58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66" name="Line 59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67" name="Line 59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68" name="Line 59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169" name="Group 593"/>
          <p:cNvGrpSpPr>
            <a:grpSpLocks/>
          </p:cNvGrpSpPr>
          <p:nvPr/>
        </p:nvGrpSpPr>
        <p:grpSpPr bwMode="auto">
          <a:xfrm>
            <a:off x="2239963" y="742950"/>
            <a:ext cx="184150" cy="215900"/>
            <a:chOff x="1088" y="1583"/>
            <a:chExt cx="50" cy="38"/>
          </a:xfrm>
        </p:grpSpPr>
        <p:sp>
          <p:nvSpPr>
            <p:cNvPr id="25170" name="Line 59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71" name="Line 59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72" name="Line 59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73" name="Line 59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174" name="Group 598"/>
          <p:cNvGrpSpPr>
            <a:grpSpLocks/>
          </p:cNvGrpSpPr>
          <p:nvPr/>
        </p:nvGrpSpPr>
        <p:grpSpPr bwMode="auto">
          <a:xfrm flipH="1">
            <a:off x="2574925" y="850900"/>
            <a:ext cx="184150" cy="217488"/>
            <a:chOff x="1088" y="1583"/>
            <a:chExt cx="50" cy="38"/>
          </a:xfrm>
        </p:grpSpPr>
        <p:sp>
          <p:nvSpPr>
            <p:cNvPr id="25175" name="Line 59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76" name="Line 60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77" name="Line 60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78" name="Line 60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179" name="Group 603"/>
          <p:cNvGrpSpPr>
            <a:grpSpLocks/>
          </p:cNvGrpSpPr>
          <p:nvPr/>
        </p:nvGrpSpPr>
        <p:grpSpPr bwMode="auto">
          <a:xfrm>
            <a:off x="2959100" y="793750"/>
            <a:ext cx="184150" cy="217488"/>
            <a:chOff x="1088" y="1583"/>
            <a:chExt cx="50" cy="38"/>
          </a:xfrm>
        </p:grpSpPr>
        <p:sp>
          <p:nvSpPr>
            <p:cNvPr id="25180" name="Line 60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81" name="Line 60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82" name="Line 60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83" name="Line 60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184" name="Group 608"/>
          <p:cNvGrpSpPr>
            <a:grpSpLocks/>
          </p:cNvGrpSpPr>
          <p:nvPr/>
        </p:nvGrpSpPr>
        <p:grpSpPr bwMode="auto">
          <a:xfrm flipH="1">
            <a:off x="1989138" y="79375"/>
            <a:ext cx="184150" cy="217488"/>
            <a:chOff x="1088" y="1583"/>
            <a:chExt cx="50" cy="38"/>
          </a:xfrm>
        </p:grpSpPr>
        <p:sp>
          <p:nvSpPr>
            <p:cNvPr id="25185" name="Line 60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86" name="Line 61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87" name="Line 61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88" name="Line 61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189" name="Group 613"/>
          <p:cNvGrpSpPr>
            <a:grpSpLocks/>
          </p:cNvGrpSpPr>
          <p:nvPr/>
        </p:nvGrpSpPr>
        <p:grpSpPr bwMode="auto">
          <a:xfrm>
            <a:off x="2103438" y="1336675"/>
            <a:ext cx="184150" cy="215900"/>
            <a:chOff x="1088" y="1583"/>
            <a:chExt cx="50" cy="38"/>
          </a:xfrm>
        </p:grpSpPr>
        <p:sp>
          <p:nvSpPr>
            <p:cNvPr id="25190" name="Line 61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91" name="Line 61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92" name="Line 61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93" name="Line 61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194" name="Group 618"/>
          <p:cNvGrpSpPr>
            <a:grpSpLocks/>
          </p:cNvGrpSpPr>
          <p:nvPr/>
        </p:nvGrpSpPr>
        <p:grpSpPr bwMode="auto">
          <a:xfrm flipH="1">
            <a:off x="2652713" y="1336675"/>
            <a:ext cx="184150" cy="215900"/>
            <a:chOff x="1088" y="1583"/>
            <a:chExt cx="50" cy="38"/>
          </a:xfrm>
        </p:grpSpPr>
        <p:sp>
          <p:nvSpPr>
            <p:cNvPr id="25195" name="Line 61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96" name="Line 62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97" name="Line 62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98" name="Line 62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199" name="Group 623"/>
          <p:cNvGrpSpPr>
            <a:grpSpLocks/>
          </p:cNvGrpSpPr>
          <p:nvPr/>
        </p:nvGrpSpPr>
        <p:grpSpPr bwMode="auto">
          <a:xfrm flipH="1">
            <a:off x="1916113" y="611188"/>
            <a:ext cx="168275" cy="217487"/>
            <a:chOff x="1088" y="1583"/>
            <a:chExt cx="50" cy="38"/>
          </a:xfrm>
        </p:grpSpPr>
        <p:sp>
          <p:nvSpPr>
            <p:cNvPr id="25200" name="Line 62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01" name="Line 62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02" name="Line 62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03" name="Line 62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204" name="Group 628"/>
          <p:cNvGrpSpPr>
            <a:grpSpLocks/>
          </p:cNvGrpSpPr>
          <p:nvPr/>
        </p:nvGrpSpPr>
        <p:grpSpPr bwMode="auto">
          <a:xfrm>
            <a:off x="2420938" y="1141413"/>
            <a:ext cx="139700" cy="217487"/>
            <a:chOff x="1088" y="1583"/>
            <a:chExt cx="50" cy="38"/>
          </a:xfrm>
        </p:grpSpPr>
        <p:sp>
          <p:nvSpPr>
            <p:cNvPr id="25205" name="Line 62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06" name="Line 63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07" name="Line 63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08" name="Line 63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209" name="Group 633"/>
          <p:cNvGrpSpPr>
            <a:grpSpLocks/>
          </p:cNvGrpSpPr>
          <p:nvPr/>
        </p:nvGrpSpPr>
        <p:grpSpPr bwMode="auto">
          <a:xfrm>
            <a:off x="320675" y="5259388"/>
            <a:ext cx="184150" cy="217487"/>
            <a:chOff x="1088" y="1583"/>
            <a:chExt cx="50" cy="38"/>
          </a:xfrm>
        </p:grpSpPr>
        <p:sp>
          <p:nvSpPr>
            <p:cNvPr id="25210" name="Line 63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11" name="Line 63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12" name="Line 63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13" name="Line 63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214" name="Group 638"/>
          <p:cNvGrpSpPr>
            <a:grpSpLocks/>
          </p:cNvGrpSpPr>
          <p:nvPr/>
        </p:nvGrpSpPr>
        <p:grpSpPr bwMode="auto">
          <a:xfrm flipH="1">
            <a:off x="800100" y="5338763"/>
            <a:ext cx="184150" cy="217487"/>
            <a:chOff x="1088" y="1583"/>
            <a:chExt cx="50" cy="38"/>
          </a:xfrm>
        </p:grpSpPr>
        <p:sp>
          <p:nvSpPr>
            <p:cNvPr id="25215" name="Line 63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16" name="Line 64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17" name="Line 64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18" name="Line 64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219" name="Group 643"/>
          <p:cNvGrpSpPr>
            <a:grpSpLocks/>
          </p:cNvGrpSpPr>
          <p:nvPr/>
        </p:nvGrpSpPr>
        <p:grpSpPr bwMode="auto">
          <a:xfrm>
            <a:off x="1322388" y="5516563"/>
            <a:ext cx="185737" cy="215900"/>
            <a:chOff x="1088" y="1583"/>
            <a:chExt cx="50" cy="38"/>
          </a:xfrm>
        </p:grpSpPr>
        <p:sp>
          <p:nvSpPr>
            <p:cNvPr id="25220" name="Line 64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21" name="Line 64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22" name="Line 64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23" name="Line 64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224" name="Group 648"/>
          <p:cNvGrpSpPr>
            <a:grpSpLocks/>
          </p:cNvGrpSpPr>
          <p:nvPr/>
        </p:nvGrpSpPr>
        <p:grpSpPr bwMode="auto">
          <a:xfrm flipH="1">
            <a:off x="1539875" y="5995988"/>
            <a:ext cx="169863" cy="217487"/>
            <a:chOff x="1088" y="1583"/>
            <a:chExt cx="50" cy="38"/>
          </a:xfrm>
        </p:grpSpPr>
        <p:sp>
          <p:nvSpPr>
            <p:cNvPr id="25225" name="Line 64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26" name="Line 65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27" name="Line 65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28" name="Line 65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229" name="Group 653"/>
          <p:cNvGrpSpPr>
            <a:grpSpLocks/>
          </p:cNvGrpSpPr>
          <p:nvPr/>
        </p:nvGrpSpPr>
        <p:grpSpPr bwMode="auto">
          <a:xfrm>
            <a:off x="604838" y="5675313"/>
            <a:ext cx="184150" cy="217487"/>
            <a:chOff x="1088" y="1583"/>
            <a:chExt cx="50" cy="38"/>
          </a:xfrm>
        </p:grpSpPr>
        <p:sp>
          <p:nvSpPr>
            <p:cNvPr id="25230" name="Line 65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31" name="Line 65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32" name="Line 65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33" name="Line 65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234" name="Group 658"/>
          <p:cNvGrpSpPr>
            <a:grpSpLocks/>
          </p:cNvGrpSpPr>
          <p:nvPr/>
        </p:nvGrpSpPr>
        <p:grpSpPr bwMode="auto">
          <a:xfrm>
            <a:off x="88900" y="6224588"/>
            <a:ext cx="184150" cy="215900"/>
            <a:chOff x="1088" y="1583"/>
            <a:chExt cx="50" cy="38"/>
          </a:xfrm>
        </p:grpSpPr>
        <p:sp>
          <p:nvSpPr>
            <p:cNvPr id="25235" name="Line 65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36" name="Line 66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37" name="Line 66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38" name="Line 66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239" name="Group 663"/>
          <p:cNvGrpSpPr>
            <a:grpSpLocks/>
          </p:cNvGrpSpPr>
          <p:nvPr/>
        </p:nvGrpSpPr>
        <p:grpSpPr bwMode="auto">
          <a:xfrm flipH="1">
            <a:off x="858838" y="6081713"/>
            <a:ext cx="153987" cy="217487"/>
            <a:chOff x="1088" y="1583"/>
            <a:chExt cx="50" cy="38"/>
          </a:xfrm>
        </p:grpSpPr>
        <p:sp>
          <p:nvSpPr>
            <p:cNvPr id="25240" name="Line 66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41" name="Line 66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42" name="Line 66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43" name="Line 66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244" name="Group 668"/>
          <p:cNvGrpSpPr>
            <a:grpSpLocks/>
          </p:cNvGrpSpPr>
          <p:nvPr/>
        </p:nvGrpSpPr>
        <p:grpSpPr bwMode="auto">
          <a:xfrm>
            <a:off x="1168400" y="6167438"/>
            <a:ext cx="184150" cy="215900"/>
            <a:chOff x="1088" y="1583"/>
            <a:chExt cx="50" cy="38"/>
          </a:xfrm>
        </p:grpSpPr>
        <p:sp>
          <p:nvSpPr>
            <p:cNvPr id="25245" name="Line 66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46" name="Line 67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47" name="Line 67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48" name="Line 67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249" name="Group 673"/>
          <p:cNvGrpSpPr>
            <a:grpSpLocks/>
          </p:cNvGrpSpPr>
          <p:nvPr/>
        </p:nvGrpSpPr>
        <p:grpSpPr bwMode="auto">
          <a:xfrm flipH="1">
            <a:off x="998538" y="5738813"/>
            <a:ext cx="184150" cy="217487"/>
            <a:chOff x="1088" y="1583"/>
            <a:chExt cx="50" cy="38"/>
          </a:xfrm>
        </p:grpSpPr>
        <p:sp>
          <p:nvSpPr>
            <p:cNvPr id="25250" name="Line 67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51" name="Line 67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52" name="Line 67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53" name="Line 67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254" name="Group 678"/>
          <p:cNvGrpSpPr>
            <a:grpSpLocks/>
          </p:cNvGrpSpPr>
          <p:nvPr/>
        </p:nvGrpSpPr>
        <p:grpSpPr bwMode="auto">
          <a:xfrm>
            <a:off x="365125" y="6481763"/>
            <a:ext cx="150813" cy="215900"/>
            <a:chOff x="1088" y="1583"/>
            <a:chExt cx="50" cy="38"/>
          </a:xfrm>
        </p:grpSpPr>
        <p:sp>
          <p:nvSpPr>
            <p:cNvPr id="25255" name="Line 67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56" name="Line 68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57" name="Line 68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58" name="Line 68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259" name="Group 683"/>
          <p:cNvGrpSpPr>
            <a:grpSpLocks/>
          </p:cNvGrpSpPr>
          <p:nvPr/>
        </p:nvGrpSpPr>
        <p:grpSpPr bwMode="auto">
          <a:xfrm>
            <a:off x="685800" y="6486525"/>
            <a:ext cx="184150" cy="217488"/>
            <a:chOff x="1088" y="1583"/>
            <a:chExt cx="50" cy="38"/>
          </a:xfrm>
        </p:grpSpPr>
        <p:sp>
          <p:nvSpPr>
            <p:cNvPr id="25260" name="Line 68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61" name="Line 68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62" name="Line 68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63" name="Line 68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308" name="Group 688"/>
          <p:cNvGrpSpPr>
            <a:grpSpLocks/>
          </p:cNvGrpSpPr>
          <p:nvPr/>
        </p:nvGrpSpPr>
        <p:grpSpPr bwMode="auto">
          <a:xfrm flipH="1">
            <a:off x="1020763" y="6596063"/>
            <a:ext cx="184150" cy="215900"/>
            <a:chOff x="1088" y="1583"/>
            <a:chExt cx="50" cy="38"/>
          </a:xfrm>
        </p:grpSpPr>
        <p:sp>
          <p:nvSpPr>
            <p:cNvPr id="25265" name="Line 68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66" name="Line 69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67" name="Line 69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68" name="Line 69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320" name="Group 693"/>
          <p:cNvGrpSpPr>
            <a:grpSpLocks/>
          </p:cNvGrpSpPr>
          <p:nvPr/>
        </p:nvGrpSpPr>
        <p:grpSpPr bwMode="auto">
          <a:xfrm>
            <a:off x="1404938" y="6538913"/>
            <a:ext cx="184150" cy="215900"/>
            <a:chOff x="1088" y="1583"/>
            <a:chExt cx="50" cy="38"/>
          </a:xfrm>
        </p:grpSpPr>
        <p:sp>
          <p:nvSpPr>
            <p:cNvPr id="25270" name="Line 69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71" name="Line 69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72" name="Line 69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73" name="Line 69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325" name="Group 698"/>
          <p:cNvGrpSpPr>
            <a:grpSpLocks/>
          </p:cNvGrpSpPr>
          <p:nvPr/>
        </p:nvGrpSpPr>
        <p:grpSpPr bwMode="auto">
          <a:xfrm flipH="1">
            <a:off x="136525" y="5584825"/>
            <a:ext cx="184150" cy="217488"/>
            <a:chOff x="1088" y="1583"/>
            <a:chExt cx="50" cy="38"/>
          </a:xfrm>
        </p:grpSpPr>
        <p:sp>
          <p:nvSpPr>
            <p:cNvPr id="25275" name="Line 69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76" name="Line 70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77" name="Line 70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78" name="Line 70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330" name="Group 703"/>
          <p:cNvGrpSpPr>
            <a:grpSpLocks/>
          </p:cNvGrpSpPr>
          <p:nvPr/>
        </p:nvGrpSpPr>
        <p:grpSpPr bwMode="auto">
          <a:xfrm>
            <a:off x="161925" y="4784725"/>
            <a:ext cx="184150" cy="217488"/>
            <a:chOff x="1088" y="1583"/>
            <a:chExt cx="50" cy="38"/>
          </a:xfrm>
        </p:grpSpPr>
        <p:sp>
          <p:nvSpPr>
            <p:cNvPr id="25280" name="Line 70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81" name="Line 70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82" name="Line 70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83" name="Line 70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334" name="Group 708"/>
          <p:cNvGrpSpPr>
            <a:grpSpLocks/>
          </p:cNvGrpSpPr>
          <p:nvPr/>
        </p:nvGrpSpPr>
        <p:grpSpPr bwMode="auto">
          <a:xfrm flipH="1">
            <a:off x="1762125" y="6411913"/>
            <a:ext cx="184150" cy="217487"/>
            <a:chOff x="1088" y="1583"/>
            <a:chExt cx="50" cy="38"/>
          </a:xfrm>
        </p:grpSpPr>
        <p:sp>
          <p:nvSpPr>
            <p:cNvPr id="25285" name="Line 70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86" name="Line 71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87" name="Line 71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88" name="Line 71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338" name="Group 713"/>
          <p:cNvGrpSpPr>
            <a:grpSpLocks/>
          </p:cNvGrpSpPr>
          <p:nvPr/>
        </p:nvGrpSpPr>
        <p:grpSpPr bwMode="auto">
          <a:xfrm flipH="1">
            <a:off x="438150" y="6046788"/>
            <a:ext cx="169863" cy="217487"/>
            <a:chOff x="1088" y="1583"/>
            <a:chExt cx="50" cy="38"/>
          </a:xfrm>
        </p:grpSpPr>
        <p:sp>
          <p:nvSpPr>
            <p:cNvPr id="25290" name="Line 71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91" name="Line 71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92" name="Line 71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93" name="Line 71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344" name="Group 718"/>
          <p:cNvGrpSpPr>
            <a:grpSpLocks/>
          </p:cNvGrpSpPr>
          <p:nvPr/>
        </p:nvGrpSpPr>
        <p:grpSpPr bwMode="auto">
          <a:xfrm>
            <a:off x="2159000" y="6492875"/>
            <a:ext cx="141288" cy="215900"/>
            <a:chOff x="1088" y="1583"/>
            <a:chExt cx="50" cy="38"/>
          </a:xfrm>
        </p:grpSpPr>
        <p:sp>
          <p:nvSpPr>
            <p:cNvPr id="25295" name="Line 71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96" name="Line 72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97" name="Line 72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98" name="Line 72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349" name="Group 723"/>
          <p:cNvGrpSpPr>
            <a:grpSpLocks/>
          </p:cNvGrpSpPr>
          <p:nvPr/>
        </p:nvGrpSpPr>
        <p:grpSpPr bwMode="auto">
          <a:xfrm flipH="1">
            <a:off x="180975" y="2946400"/>
            <a:ext cx="169863" cy="217488"/>
            <a:chOff x="1088" y="1583"/>
            <a:chExt cx="50" cy="38"/>
          </a:xfrm>
        </p:grpSpPr>
        <p:sp>
          <p:nvSpPr>
            <p:cNvPr id="25300" name="Line 72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01" name="Line 72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02" name="Line 72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03" name="Line 72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354" name="Group 728"/>
          <p:cNvGrpSpPr>
            <a:grpSpLocks/>
          </p:cNvGrpSpPr>
          <p:nvPr/>
        </p:nvGrpSpPr>
        <p:grpSpPr bwMode="auto">
          <a:xfrm flipH="1">
            <a:off x="106363" y="1866900"/>
            <a:ext cx="169862" cy="217488"/>
            <a:chOff x="1088" y="1583"/>
            <a:chExt cx="50" cy="38"/>
          </a:xfrm>
        </p:grpSpPr>
        <p:sp>
          <p:nvSpPr>
            <p:cNvPr id="25305" name="Line 72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06" name="Line 73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07" name="Line 73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08" name="Line 73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359" name="Group 733"/>
          <p:cNvGrpSpPr>
            <a:grpSpLocks/>
          </p:cNvGrpSpPr>
          <p:nvPr/>
        </p:nvGrpSpPr>
        <p:grpSpPr bwMode="auto">
          <a:xfrm>
            <a:off x="77788" y="947738"/>
            <a:ext cx="150812" cy="217487"/>
            <a:chOff x="1088" y="1583"/>
            <a:chExt cx="50" cy="38"/>
          </a:xfrm>
        </p:grpSpPr>
        <p:sp>
          <p:nvSpPr>
            <p:cNvPr id="25310" name="Line 73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11" name="Line 73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12" name="Line 73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13" name="Line 73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364" name="Group 738"/>
          <p:cNvGrpSpPr>
            <a:grpSpLocks/>
          </p:cNvGrpSpPr>
          <p:nvPr/>
        </p:nvGrpSpPr>
        <p:grpSpPr bwMode="auto">
          <a:xfrm>
            <a:off x="884238" y="365125"/>
            <a:ext cx="150812" cy="217488"/>
            <a:chOff x="1088" y="1583"/>
            <a:chExt cx="50" cy="38"/>
          </a:xfrm>
        </p:grpSpPr>
        <p:sp>
          <p:nvSpPr>
            <p:cNvPr id="25315" name="Line 73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16" name="Line 74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17" name="Line 74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18" name="Line 74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369" name="Group 743"/>
          <p:cNvGrpSpPr>
            <a:grpSpLocks/>
          </p:cNvGrpSpPr>
          <p:nvPr/>
        </p:nvGrpSpPr>
        <p:grpSpPr bwMode="auto">
          <a:xfrm flipH="1">
            <a:off x="3055938" y="5213350"/>
            <a:ext cx="184150" cy="217488"/>
            <a:chOff x="1088" y="1583"/>
            <a:chExt cx="50" cy="38"/>
          </a:xfrm>
        </p:grpSpPr>
        <p:sp>
          <p:nvSpPr>
            <p:cNvPr id="25320" name="Line 74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21" name="Line 74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22" name="Line 74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23" name="Line 74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374" name="Group 748"/>
          <p:cNvGrpSpPr>
            <a:grpSpLocks/>
          </p:cNvGrpSpPr>
          <p:nvPr/>
        </p:nvGrpSpPr>
        <p:grpSpPr bwMode="auto">
          <a:xfrm flipH="1">
            <a:off x="3441700" y="5745163"/>
            <a:ext cx="184150" cy="215900"/>
            <a:chOff x="1088" y="1583"/>
            <a:chExt cx="50" cy="38"/>
          </a:xfrm>
        </p:grpSpPr>
        <p:sp>
          <p:nvSpPr>
            <p:cNvPr id="25325" name="Line 74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26" name="Line 75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27" name="Line 75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28" name="Line 75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379" name="Group 753"/>
          <p:cNvGrpSpPr>
            <a:grpSpLocks/>
          </p:cNvGrpSpPr>
          <p:nvPr/>
        </p:nvGrpSpPr>
        <p:grpSpPr bwMode="auto">
          <a:xfrm flipH="1">
            <a:off x="3109913" y="5778500"/>
            <a:ext cx="185737" cy="217488"/>
            <a:chOff x="1088" y="1583"/>
            <a:chExt cx="50" cy="38"/>
          </a:xfrm>
        </p:grpSpPr>
        <p:sp>
          <p:nvSpPr>
            <p:cNvPr id="25330" name="Line 75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31" name="Line 75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32" name="Line 75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33" name="Line 75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384" name="Group 758"/>
          <p:cNvGrpSpPr>
            <a:grpSpLocks/>
          </p:cNvGrpSpPr>
          <p:nvPr/>
        </p:nvGrpSpPr>
        <p:grpSpPr bwMode="auto">
          <a:xfrm>
            <a:off x="2863850" y="6178550"/>
            <a:ext cx="184150" cy="217488"/>
            <a:chOff x="1088" y="1583"/>
            <a:chExt cx="50" cy="38"/>
          </a:xfrm>
        </p:grpSpPr>
        <p:sp>
          <p:nvSpPr>
            <p:cNvPr id="25335" name="Line 75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36" name="Line 76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37" name="Line 76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38" name="Line 76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389" name="Group 763"/>
          <p:cNvGrpSpPr>
            <a:grpSpLocks/>
          </p:cNvGrpSpPr>
          <p:nvPr/>
        </p:nvGrpSpPr>
        <p:grpSpPr bwMode="auto">
          <a:xfrm flipH="1">
            <a:off x="2513013" y="6481763"/>
            <a:ext cx="184150" cy="215900"/>
            <a:chOff x="1088" y="1583"/>
            <a:chExt cx="50" cy="38"/>
          </a:xfrm>
        </p:grpSpPr>
        <p:sp>
          <p:nvSpPr>
            <p:cNvPr id="25340" name="Line 76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41" name="Line 76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42" name="Line 76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43" name="Line 76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394" name="Group 768"/>
          <p:cNvGrpSpPr>
            <a:grpSpLocks/>
          </p:cNvGrpSpPr>
          <p:nvPr/>
        </p:nvGrpSpPr>
        <p:grpSpPr bwMode="auto">
          <a:xfrm>
            <a:off x="3279775" y="6189663"/>
            <a:ext cx="184150" cy="217487"/>
            <a:chOff x="1088" y="1583"/>
            <a:chExt cx="50" cy="38"/>
          </a:xfrm>
        </p:grpSpPr>
        <p:sp>
          <p:nvSpPr>
            <p:cNvPr id="25345" name="Line 76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46" name="Line 77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47" name="Line 77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48" name="Line 77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399" name="Group 773"/>
          <p:cNvGrpSpPr>
            <a:grpSpLocks/>
          </p:cNvGrpSpPr>
          <p:nvPr/>
        </p:nvGrpSpPr>
        <p:grpSpPr bwMode="auto">
          <a:xfrm>
            <a:off x="3876675" y="5641975"/>
            <a:ext cx="184150" cy="217488"/>
            <a:chOff x="1088" y="1583"/>
            <a:chExt cx="50" cy="38"/>
          </a:xfrm>
        </p:grpSpPr>
        <p:sp>
          <p:nvSpPr>
            <p:cNvPr id="25350" name="Line 77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51" name="Line 77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52" name="Line 77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53" name="Line 77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04" name="Group 778"/>
          <p:cNvGrpSpPr>
            <a:grpSpLocks/>
          </p:cNvGrpSpPr>
          <p:nvPr/>
        </p:nvGrpSpPr>
        <p:grpSpPr bwMode="auto">
          <a:xfrm>
            <a:off x="4219575" y="5419725"/>
            <a:ext cx="184150" cy="215900"/>
            <a:chOff x="1088" y="1583"/>
            <a:chExt cx="50" cy="38"/>
          </a:xfrm>
        </p:grpSpPr>
        <p:sp>
          <p:nvSpPr>
            <p:cNvPr id="25355" name="Line 77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56" name="Line 78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57" name="Line 78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58" name="Line 78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05" name="Group 783"/>
          <p:cNvGrpSpPr>
            <a:grpSpLocks/>
          </p:cNvGrpSpPr>
          <p:nvPr/>
        </p:nvGrpSpPr>
        <p:grpSpPr bwMode="auto">
          <a:xfrm>
            <a:off x="3667125" y="6138863"/>
            <a:ext cx="184150" cy="215900"/>
            <a:chOff x="1088" y="1583"/>
            <a:chExt cx="50" cy="38"/>
          </a:xfrm>
        </p:grpSpPr>
        <p:sp>
          <p:nvSpPr>
            <p:cNvPr id="25360" name="Line 78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61" name="Line 78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62" name="Line 78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63" name="Line 78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06" name="Group 788"/>
          <p:cNvGrpSpPr>
            <a:grpSpLocks/>
          </p:cNvGrpSpPr>
          <p:nvPr/>
        </p:nvGrpSpPr>
        <p:grpSpPr bwMode="auto">
          <a:xfrm>
            <a:off x="3078163" y="6510338"/>
            <a:ext cx="139700" cy="215900"/>
            <a:chOff x="1088" y="1583"/>
            <a:chExt cx="50" cy="38"/>
          </a:xfrm>
        </p:grpSpPr>
        <p:sp>
          <p:nvSpPr>
            <p:cNvPr id="25365" name="Line 78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66" name="Line 79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67" name="Line 79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68" name="Line 79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07" name="Group 793"/>
          <p:cNvGrpSpPr>
            <a:grpSpLocks/>
          </p:cNvGrpSpPr>
          <p:nvPr/>
        </p:nvGrpSpPr>
        <p:grpSpPr bwMode="auto">
          <a:xfrm flipH="1">
            <a:off x="3475038" y="6492875"/>
            <a:ext cx="169862" cy="215900"/>
            <a:chOff x="1088" y="1583"/>
            <a:chExt cx="50" cy="38"/>
          </a:xfrm>
        </p:grpSpPr>
        <p:sp>
          <p:nvSpPr>
            <p:cNvPr id="25370" name="Line 79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71" name="Line 79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72" name="Line 79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73" name="Line 79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08" name="Group 798"/>
          <p:cNvGrpSpPr>
            <a:grpSpLocks/>
          </p:cNvGrpSpPr>
          <p:nvPr/>
        </p:nvGrpSpPr>
        <p:grpSpPr bwMode="auto">
          <a:xfrm flipH="1">
            <a:off x="4260850" y="6510338"/>
            <a:ext cx="169863" cy="215900"/>
            <a:chOff x="1088" y="1583"/>
            <a:chExt cx="50" cy="38"/>
          </a:xfrm>
        </p:grpSpPr>
        <p:sp>
          <p:nvSpPr>
            <p:cNvPr id="25375" name="Line 79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76" name="Line 80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77" name="Line 80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78" name="Line 80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09" name="Group 803"/>
          <p:cNvGrpSpPr>
            <a:grpSpLocks/>
          </p:cNvGrpSpPr>
          <p:nvPr/>
        </p:nvGrpSpPr>
        <p:grpSpPr bwMode="auto">
          <a:xfrm>
            <a:off x="4164013" y="5899150"/>
            <a:ext cx="185737" cy="215900"/>
            <a:chOff x="1088" y="1583"/>
            <a:chExt cx="50" cy="38"/>
          </a:xfrm>
        </p:grpSpPr>
        <p:sp>
          <p:nvSpPr>
            <p:cNvPr id="25380" name="Line 80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81" name="Line 80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82" name="Line 80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83" name="Line 80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10" name="Group 808"/>
          <p:cNvGrpSpPr>
            <a:grpSpLocks/>
          </p:cNvGrpSpPr>
          <p:nvPr/>
        </p:nvGrpSpPr>
        <p:grpSpPr bwMode="auto">
          <a:xfrm>
            <a:off x="3910013" y="6411913"/>
            <a:ext cx="184150" cy="217487"/>
            <a:chOff x="1088" y="1583"/>
            <a:chExt cx="50" cy="38"/>
          </a:xfrm>
        </p:grpSpPr>
        <p:sp>
          <p:nvSpPr>
            <p:cNvPr id="25385" name="Line 80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86" name="Line 81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87" name="Line 81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88" name="Line 81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11" name="Group 813"/>
          <p:cNvGrpSpPr>
            <a:grpSpLocks/>
          </p:cNvGrpSpPr>
          <p:nvPr/>
        </p:nvGrpSpPr>
        <p:grpSpPr bwMode="auto">
          <a:xfrm flipH="1">
            <a:off x="4271963" y="3032125"/>
            <a:ext cx="184150" cy="217488"/>
            <a:chOff x="1088" y="1583"/>
            <a:chExt cx="50" cy="38"/>
          </a:xfrm>
        </p:grpSpPr>
        <p:sp>
          <p:nvSpPr>
            <p:cNvPr id="25390" name="Line 81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91" name="Line 81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92" name="Line 81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93" name="Line 81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12" name="Group 818"/>
          <p:cNvGrpSpPr>
            <a:grpSpLocks/>
          </p:cNvGrpSpPr>
          <p:nvPr/>
        </p:nvGrpSpPr>
        <p:grpSpPr bwMode="auto">
          <a:xfrm>
            <a:off x="3695700" y="257175"/>
            <a:ext cx="184150" cy="217488"/>
            <a:chOff x="1088" y="1583"/>
            <a:chExt cx="50" cy="38"/>
          </a:xfrm>
        </p:grpSpPr>
        <p:sp>
          <p:nvSpPr>
            <p:cNvPr id="25395" name="Line 81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96" name="Line 82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97" name="Line 82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98" name="Line 82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13" name="Group 823"/>
          <p:cNvGrpSpPr>
            <a:grpSpLocks/>
          </p:cNvGrpSpPr>
          <p:nvPr/>
        </p:nvGrpSpPr>
        <p:grpSpPr bwMode="auto">
          <a:xfrm flipH="1">
            <a:off x="4337050" y="233363"/>
            <a:ext cx="153988" cy="217487"/>
            <a:chOff x="1088" y="1583"/>
            <a:chExt cx="50" cy="38"/>
          </a:xfrm>
        </p:grpSpPr>
        <p:sp>
          <p:nvSpPr>
            <p:cNvPr id="25400" name="Line 82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01" name="Line 82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02" name="Line 82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03" name="Line 82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14" name="Group 828"/>
          <p:cNvGrpSpPr>
            <a:grpSpLocks/>
          </p:cNvGrpSpPr>
          <p:nvPr/>
        </p:nvGrpSpPr>
        <p:grpSpPr bwMode="auto">
          <a:xfrm>
            <a:off x="4024313" y="319088"/>
            <a:ext cx="139700" cy="217487"/>
            <a:chOff x="1088" y="1583"/>
            <a:chExt cx="50" cy="38"/>
          </a:xfrm>
        </p:grpSpPr>
        <p:sp>
          <p:nvSpPr>
            <p:cNvPr id="25405" name="Line 82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06" name="Line 83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07" name="Line 83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08" name="Line 83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15" name="Group 833"/>
          <p:cNvGrpSpPr>
            <a:grpSpLocks/>
          </p:cNvGrpSpPr>
          <p:nvPr/>
        </p:nvGrpSpPr>
        <p:grpSpPr bwMode="auto">
          <a:xfrm>
            <a:off x="5137150" y="246063"/>
            <a:ext cx="184150" cy="215900"/>
            <a:chOff x="1088" y="1583"/>
            <a:chExt cx="50" cy="38"/>
          </a:xfrm>
        </p:grpSpPr>
        <p:sp>
          <p:nvSpPr>
            <p:cNvPr id="25410" name="Line 83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11" name="Line 83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12" name="Line 83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13" name="Line 83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16" name="Group 838"/>
          <p:cNvGrpSpPr>
            <a:grpSpLocks/>
          </p:cNvGrpSpPr>
          <p:nvPr/>
        </p:nvGrpSpPr>
        <p:grpSpPr bwMode="auto">
          <a:xfrm flipH="1">
            <a:off x="5549900" y="461963"/>
            <a:ext cx="184150" cy="217487"/>
            <a:chOff x="1088" y="1583"/>
            <a:chExt cx="50" cy="38"/>
          </a:xfrm>
        </p:grpSpPr>
        <p:sp>
          <p:nvSpPr>
            <p:cNvPr id="25415" name="Line 83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16" name="Line 84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17" name="Line 84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18" name="Line 84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17" name="Group 843"/>
          <p:cNvGrpSpPr>
            <a:grpSpLocks/>
          </p:cNvGrpSpPr>
          <p:nvPr/>
        </p:nvGrpSpPr>
        <p:grpSpPr bwMode="auto">
          <a:xfrm>
            <a:off x="5918200" y="433388"/>
            <a:ext cx="184150" cy="217487"/>
            <a:chOff x="1088" y="1583"/>
            <a:chExt cx="50" cy="38"/>
          </a:xfrm>
        </p:grpSpPr>
        <p:sp>
          <p:nvSpPr>
            <p:cNvPr id="25420" name="Line 84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21" name="Line 84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22" name="Line 84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23" name="Line 84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18" name="Group 848"/>
          <p:cNvGrpSpPr>
            <a:grpSpLocks/>
          </p:cNvGrpSpPr>
          <p:nvPr/>
        </p:nvGrpSpPr>
        <p:grpSpPr bwMode="auto">
          <a:xfrm flipH="1">
            <a:off x="6180138" y="947738"/>
            <a:ext cx="169862" cy="217487"/>
            <a:chOff x="1088" y="1583"/>
            <a:chExt cx="50" cy="38"/>
          </a:xfrm>
        </p:grpSpPr>
        <p:sp>
          <p:nvSpPr>
            <p:cNvPr id="25425" name="Line 84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26" name="Line 85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27" name="Line 85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28" name="Line 85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19" name="Group 853"/>
          <p:cNvGrpSpPr>
            <a:grpSpLocks/>
          </p:cNvGrpSpPr>
          <p:nvPr/>
        </p:nvGrpSpPr>
        <p:grpSpPr bwMode="auto">
          <a:xfrm>
            <a:off x="5354638" y="800100"/>
            <a:ext cx="184150" cy="215900"/>
            <a:chOff x="1088" y="1583"/>
            <a:chExt cx="50" cy="38"/>
          </a:xfrm>
        </p:grpSpPr>
        <p:sp>
          <p:nvSpPr>
            <p:cNvPr id="25430" name="Line 85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31" name="Line 85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32" name="Line 85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33" name="Line 85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20" name="Group 858"/>
          <p:cNvGrpSpPr>
            <a:grpSpLocks/>
          </p:cNvGrpSpPr>
          <p:nvPr/>
        </p:nvGrpSpPr>
        <p:grpSpPr bwMode="auto">
          <a:xfrm>
            <a:off x="4903788" y="1176338"/>
            <a:ext cx="185737" cy="217487"/>
            <a:chOff x="1088" y="1583"/>
            <a:chExt cx="50" cy="38"/>
          </a:xfrm>
        </p:grpSpPr>
        <p:sp>
          <p:nvSpPr>
            <p:cNvPr id="25435" name="Line 85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36" name="Line 86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37" name="Line 86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38" name="Line 86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21" name="Group 863"/>
          <p:cNvGrpSpPr>
            <a:grpSpLocks/>
          </p:cNvGrpSpPr>
          <p:nvPr/>
        </p:nvGrpSpPr>
        <p:grpSpPr bwMode="auto">
          <a:xfrm flipH="1">
            <a:off x="5608638" y="1204913"/>
            <a:ext cx="153987" cy="217487"/>
            <a:chOff x="1088" y="1583"/>
            <a:chExt cx="50" cy="38"/>
          </a:xfrm>
        </p:grpSpPr>
        <p:sp>
          <p:nvSpPr>
            <p:cNvPr id="25440" name="Line 86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41" name="Line 86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42" name="Line 86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43" name="Line 86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22" name="Group 868"/>
          <p:cNvGrpSpPr>
            <a:grpSpLocks/>
          </p:cNvGrpSpPr>
          <p:nvPr/>
        </p:nvGrpSpPr>
        <p:grpSpPr bwMode="auto">
          <a:xfrm>
            <a:off x="5918200" y="1290638"/>
            <a:ext cx="184150" cy="217487"/>
            <a:chOff x="1088" y="1583"/>
            <a:chExt cx="50" cy="38"/>
          </a:xfrm>
        </p:grpSpPr>
        <p:sp>
          <p:nvSpPr>
            <p:cNvPr id="25445" name="Line 86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46" name="Line 87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47" name="Line 87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48" name="Line 87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23" name="Group 873"/>
          <p:cNvGrpSpPr>
            <a:grpSpLocks/>
          </p:cNvGrpSpPr>
          <p:nvPr/>
        </p:nvGrpSpPr>
        <p:grpSpPr bwMode="auto">
          <a:xfrm flipH="1">
            <a:off x="5748338" y="862013"/>
            <a:ext cx="184150" cy="217487"/>
            <a:chOff x="1088" y="1583"/>
            <a:chExt cx="50" cy="38"/>
          </a:xfrm>
        </p:grpSpPr>
        <p:sp>
          <p:nvSpPr>
            <p:cNvPr id="25450" name="Line 87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51" name="Line 87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52" name="Line 87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53" name="Line 87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24" name="Group 878"/>
          <p:cNvGrpSpPr>
            <a:grpSpLocks/>
          </p:cNvGrpSpPr>
          <p:nvPr/>
        </p:nvGrpSpPr>
        <p:grpSpPr bwMode="auto">
          <a:xfrm>
            <a:off x="5041900" y="2141538"/>
            <a:ext cx="150813" cy="217487"/>
            <a:chOff x="1088" y="1583"/>
            <a:chExt cx="50" cy="38"/>
          </a:xfrm>
        </p:grpSpPr>
        <p:sp>
          <p:nvSpPr>
            <p:cNvPr id="25455" name="Line 87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56" name="Line 88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57" name="Line 88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58" name="Line 88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25" name="Group 883"/>
          <p:cNvGrpSpPr>
            <a:grpSpLocks/>
          </p:cNvGrpSpPr>
          <p:nvPr/>
        </p:nvGrpSpPr>
        <p:grpSpPr bwMode="auto">
          <a:xfrm>
            <a:off x="5440363" y="1838325"/>
            <a:ext cx="184150" cy="217488"/>
            <a:chOff x="1088" y="1583"/>
            <a:chExt cx="50" cy="38"/>
          </a:xfrm>
        </p:grpSpPr>
        <p:sp>
          <p:nvSpPr>
            <p:cNvPr id="25460" name="Line 88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61" name="Line 88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62" name="Line 88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63" name="Line 88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26" name="Group 888"/>
          <p:cNvGrpSpPr>
            <a:grpSpLocks/>
          </p:cNvGrpSpPr>
          <p:nvPr/>
        </p:nvGrpSpPr>
        <p:grpSpPr bwMode="auto">
          <a:xfrm flipH="1">
            <a:off x="5875338" y="2101850"/>
            <a:ext cx="184150" cy="215900"/>
            <a:chOff x="1088" y="1583"/>
            <a:chExt cx="50" cy="38"/>
          </a:xfrm>
        </p:grpSpPr>
        <p:sp>
          <p:nvSpPr>
            <p:cNvPr id="25465" name="Line 88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66" name="Line 89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67" name="Line 89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68" name="Line 89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27" name="Group 893"/>
          <p:cNvGrpSpPr>
            <a:grpSpLocks/>
          </p:cNvGrpSpPr>
          <p:nvPr/>
        </p:nvGrpSpPr>
        <p:grpSpPr bwMode="auto">
          <a:xfrm>
            <a:off x="6157913" y="1890713"/>
            <a:ext cx="185737" cy="215900"/>
            <a:chOff x="1088" y="1583"/>
            <a:chExt cx="50" cy="38"/>
          </a:xfrm>
        </p:grpSpPr>
        <p:sp>
          <p:nvSpPr>
            <p:cNvPr id="25470" name="Line 89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71" name="Line 89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72" name="Line 89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73" name="Line 89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28" name="Group 898"/>
          <p:cNvGrpSpPr>
            <a:grpSpLocks/>
          </p:cNvGrpSpPr>
          <p:nvPr/>
        </p:nvGrpSpPr>
        <p:grpSpPr bwMode="auto">
          <a:xfrm flipH="1">
            <a:off x="4953000" y="657225"/>
            <a:ext cx="184150" cy="215900"/>
            <a:chOff x="1088" y="1583"/>
            <a:chExt cx="50" cy="38"/>
          </a:xfrm>
        </p:grpSpPr>
        <p:sp>
          <p:nvSpPr>
            <p:cNvPr id="25475" name="Line 89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76" name="Line 90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77" name="Line 90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78" name="Line 90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29" name="Group 903"/>
          <p:cNvGrpSpPr>
            <a:grpSpLocks/>
          </p:cNvGrpSpPr>
          <p:nvPr/>
        </p:nvGrpSpPr>
        <p:grpSpPr bwMode="auto">
          <a:xfrm>
            <a:off x="5303838" y="2432050"/>
            <a:ext cx="184150" cy="217488"/>
            <a:chOff x="1088" y="1583"/>
            <a:chExt cx="50" cy="38"/>
          </a:xfrm>
        </p:grpSpPr>
        <p:sp>
          <p:nvSpPr>
            <p:cNvPr id="25480" name="Line 90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81" name="Line 90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82" name="Line 90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83" name="Line 90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30" name="Group 908"/>
          <p:cNvGrpSpPr>
            <a:grpSpLocks/>
          </p:cNvGrpSpPr>
          <p:nvPr/>
        </p:nvGrpSpPr>
        <p:grpSpPr bwMode="auto">
          <a:xfrm flipH="1">
            <a:off x="5842000" y="2655888"/>
            <a:ext cx="184150" cy="215900"/>
            <a:chOff x="1088" y="1583"/>
            <a:chExt cx="50" cy="38"/>
          </a:xfrm>
        </p:grpSpPr>
        <p:sp>
          <p:nvSpPr>
            <p:cNvPr id="25485" name="Line 90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86" name="Line 91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87" name="Line 91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88" name="Line 91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431" name="Group 913"/>
          <p:cNvGrpSpPr>
            <a:grpSpLocks/>
          </p:cNvGrpSpPr>
          <p:nvPr/>
        </p:nvGrpSpPr>
        <p:grpSpPr bwMode="auto">
          <a:xfrm flipH="1">
            <a:off x="5154613" y="1323975"/>
            <a:ext cx="169862" cy="217488"/>
            <a:chOff x="1088" y="1583"/>
            <a:chExt cx="50" cy="38"/>
          </a:xfrm>
        </p:grpSpPr>
        <p:sp>
          <p:nvSpPr>
            <p:cNvPr id="25490" name="Line 91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91" name="Line 91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92" name="Line 91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93" name="Line 91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576" name="Group 918"/>
          <p:cNvGrpSpPr>
            <a:grpSpLocks/>
          </p:cNvGrpSpPr>
          <p:nvPr/>
        </p:nvGrpSpPr>
        <p:grpSpPr bwMode="auto">
          <a:xfrm>
            <a:off x="5621338" y="2238375"/>
            <a:ext cx="139700" cy="217488"/>
            <a:chOff x="1088" y="1583"/>
            <a:chExt cx="50" cy="38"/>
          </a:xfrm>
        </p:grpSpPr>
        <p:sp>
          <p:nvSpPr>
            <p:cNvPr id="25495" name="Line 91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96" name="Line 92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97" name="Line 92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498" name="Line 92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577" name="Group 923"/>
          <p:cNvGrpSpPr>
            <a:grpSpLocks/>
          </p:cNvGrpSpPr>
          <p:nvPr/>
        </p:nvGrpSpPr>
        <p:grpSpPr bwMode="auto">
          <a:xfrm>
            <a:off x="6556375" y="1947863"/>
            <a:ext cx="184150" cy="215900"/>
            <a:chOff x="1088" y="1583"/>
            <a:chExt cx="50" cy="38"/>
          </a:xfrm>
        </p:grpSpPr>
        <p:sp>
          <p:nvSpPr>
            <p:cNvPr id="25500" name="Line 92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01" name="Line 92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02" name="Line 92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03" name="Line 92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579" name="Group 928"/>
          <p:cNvGrpSpPr>
            <a:grpSpLocks/>
          </p:cNvGrpSpPr>
          <p:nvPr/>
        </p:nvGrpSpPr>
        <p:grpSpPr bwMode="auto">
          <a:xfrm flipH="1">
            <a:off x="6881813" y="2027238"/>
            <a:ext cx="184150" cy="217487"/>
            <a:chOff x="1088" y="1583"/>
            <a:chExt cx="50" cy="38"/>
          </a:xfrm>
        </p:grpSpPr>
        <p:sp>
          <p:nvSpPr>
            <p:cNvPr id="25505" name="Line 92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06" name="Line 93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07" name="Line 93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08" name="Line 93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584" name="Group 933"/>
          <p:cNvGrpSpPr>
            <a:grpSpLocks/>
          </p:cNvGrpSpPr>
          <p:nvPr/>
        </p:nvGrpSpPr>
        <p:grpSpPr bwMode="auto">
          <a:xfrm>
            <a:off x="7250113" y="1998663"/>
            <a:ext cx="184150" cy="217487"/>
            <a:chOff x="1088" y="1583"/>
            <a:chExt cx="50" cy="38"/>
          </a:xfrm>
        </p:grpSpPr>
        <p:sp>
          <p:nvSpPr>
            <p:cNvPr id="25510" name="Line 93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11" name="Line 93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12" name="Line 93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13" name="Line 93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589" name="Group 938"/>
          <p:cNvGrpSpPr>
            <a:grpSpLocks/>
          </p:cNvGrpSpPr>
          <p:nvPr/>
        </p:nvGrpSpPr>
        <p:grpSpPr bwMode="auto">
          <a:xfrm flipH="1">
            <a:off x="7512050" y="2513013"/>
            <a:ext cx="168275" cy="215900"/>
            <a:chOff x="1088" y="1583"/>
            <a:chExt cx="50" cy="38"/>
          </a:xfrm>
        </p:grpSpPr>
        <p:sp>
          <p:nvSpPr>
            <p:cNvPr id="25515" name="Line 93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16" name="Line 94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17" name="Line 94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18" name="Line 94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594" name="Group 943"/>
          <p:cNvGrpSpPr>
            <a:grpSpLocks/>
          </p:cNvGrpSpPr>
          <p:nvPr/>
        </p:nvGrpSpPr>
        <p:grpSpPr bwMode="auto">
          <a:xfrm>
            <a:off x="6684963" y="2363788"/>
            <a:ext cx="185737" cy="217487"/>
            <a:chOff x="1088" y="1583"/>
            <a:chExt cx="50" cy="38"/>
          </a:xfrm>
        </p:grpSpPr>
        <p:sp>
          <p:nvSpPr>
            <p:cNvPr id="25520" name="Line 94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21" name="Line 94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22" name="Line 94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23" name="Line 94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599" name="Group 948"/>
          <p:cNvGrpSpPr>
            <a:grpSpLocks/>
          </p:cNvGrpSpPr>
          <p:nvPr/>
        </p:nvGrpSpPr>
        <p:grpSpPr bwMode="auto">
          <a:xfrm>
            <a:off x="6224588" y="2878138"/>
            <a:ext cx="184150" cy="217487"/>
            <a:chOff x="1088" y="1583"/>
            <a:chExt cx="50" cy="38"/>
          </a:xfrm>
        </p:grpSpPr>
        <p:sp>
          <p:nvSpPr>
            <p:cNvPr id="25525" name="Line 94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26" name="Line 95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27" name="Line 95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28" name="Line 95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604" name="Group 953"/>
          <p:cNvGrpSpPr>
            <a:grpSpLocks/>
          </p:cNvGrpSpPr>
          <p:nvPr/>
        </p:nvGrpSpPr>
        <p:grpSpPr bwMode="auto">
          <a:xfrm flipH="1">
            <a:off x="6940550" y="2770188"/>
            <a:ext cx="153988" cy="215900"/>
            <a:chOff x="1088" y="1583"/>
            <a:chExt cx="50" cy="38"/>
          </a:xfrm>
        </p:grpSpPr>
        <p:sp>
          <p:nvSpPr>
            <p:cNvPr id="25530" name="Line 95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31" name="Line 95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32" name="Line 95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33" name="Line 95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609" name="Group 958"/>
          <p:cNvGrpSpPr>
            <a:grpSpLocks/>
          </p:cNvGrpSpPr>
          <p:nvPr/>
        </p:nvGrpSpPr>
        <p:grpSpPr bwMode="auto">
          <a:xfrm>
            <a:off x="7250113" y="2855913"/>
            <a:ext cx="184150" cy="215900"/>
            <a:chOff x="1088" y="1583"/>
            <a:chExt cx="50" cy="38"/>
          </a:xfrm>
        </p:grpSpPr>
        <p:sp>
          <p:nvSpPr>
            <p:cNvPr id="25535" name="Line 95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36" name="Line 96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37" name="Line 96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38" name="Line 96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614" name="Group 963"/>
          <p:cNvGrpSpPr>
            <a:grpSpLocks/>
          </p:cNvGrpSpPr>
          <p:nvPr/>
        </p:nvGrpSpPr>
        <p:grpSpPr bwMode="auto">
          <a:xfrm flipH="1">
            <a:off x="7080250" y="2427288"/>
            <a:ext cx="184150" cy="215900"/>
            <a:chOff x="1088" y="1583"/>
            <a:chExt cx="50" cy="38"/>
          </a:xfrm>
        </p:grpSpPr>
        <p:sp>
          <p:nvSpPr>
            <p:cNvPr id="25540" name="Line 96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41" name="Line 96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42" name="Line 96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43" name="Line 96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619" name="Group 968"/>
          <p:cNvGrpSpPr>
            <a:grpSpLocks/>
          </p:cNvGrpSpPr>
          <p:nvPr/>
        </p:nvGrpSpPr>
        <p:grpSpPr bwMode="auto">
          <a:xfrm>
            <a:off x="6446838" y="3340100"/>
            <a:ext cx="150812" cy="217488"/>
            <a:chOff x="1088" y="1583"/>
            <a:chExt cx="50" cy="38"/>
          </a:xfrm>
        </p:grpSpPr>
        <p:sp>
          <p:nvSpPr>
            <p:cNvPr id="25545" name="Line 96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46" name="Line 97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47" name="Line 97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48" name="Line 97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624" name="Group 973"/>
          <p:cNvGrpSpPr>
            <a:grpSpLocks/>
          </p:cNvGrpSpPr>
          <p:nvPr/>
        </p:nvGrpSpPr>
        <p:grpSpPr bwMode="auto">
          <a:xfrm>
            <a:off x="6767513" y="3175000"/>
            <a:ext cx="184150" cy="217488"/>
            <a:chOff x="1088" y="1583"/>
            <a:chExt cx="50" cy="38"/>
          </a:xfrm>
        </p:grpSpPr>
        <p:sp>
          <p:nvSpPr>
            <p:cNvPr id="25550" name="Line 97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51" name="Line 97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52" name="Line 97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53" name="Line 97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629" name="Group 978"/>
          <p:cNvGrpSpPr>
            <a:grpSpLocks/>
          </p:cNvGrpSpPr>
          <p:nvPr/>
        </p:nvGrpSpPr>
        <p:grpSpPr bwMode="auto">
          <a:xfrm flipH="1">
            <a:off x="7102475" y="3282950"/>
            <a:ext cx="184150" cy="217488"/>
            <a:chOff x="1088" y="1583"/>
            <a:chExt cx="50" cy="38"/>
          </a:xfrm>
        </p:grpSpPr>
        <p:sp>
          <p:nvSpPr>
            <p:cNvPr id="25555" name="Line 97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56" name="Line 98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57" name="Line 98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58" name="Line 98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634" name="Group 983"/>
          <p:cNvGrpSpPr>
            <a:grpSpLocks/>
          </p:cNvGrpSpPr>
          <p:nvPr/>
        </p:nvGrpSpPr>
        <p:grpSpPr bwMode="auto">
          <a:xfrm>
            <a:off x="7485063" y="3225800"/>
            <a:ext cx="184150" cy="217488"/>
            <a:chOff x="1088" y="1583"/>
            <a:chExt cx="50" cy="38"/>
          </a:xfrm>
        </p:grpSpPr>
        <p:sp>
          <p:nvSpPr>
            <p:cNvPr id="25560" name="Line 98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61" name="Line 98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62" name="Line 98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63" name="Line 98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639" name="Group 988"/>
          <p:cNvGrpSpPr>
            <a:grpSpLocks/>
          </p:cNvGrpSpPr>
          <p:nvPr/>
        </p:nvGrpSpPr>
        <p:grpSpPr bwMode="auto">
          <a:xfrm flipH="1">
            <a:off x="6240463" y="2427288"/>
            <a:ext cx="184150" cy="215900"/>
            <a:chOff x="1088" y="1583"/>
            <a:chExt cx="50" cy="38"/>
          </a:xfrm>
        </p:grpSpPr>
        <p:sp>
          <p:nvSpPr>
            <p:cNvPr id="25565" name="Line 98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66" name="Line 99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67" name="Line 99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68" name="Line 99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644" name="Group 993"/>
          <p:cNvGrpSpPr>
            <a:grpSpLocks/>
          </p:cNvGrpSpPr>
          <p:nvPr/>
        </p:nvGrpSpPr>
        <p:grpSpPr bwMode="auto">
          <a:xfrm>
            <a:off x="6630988" y="3768725"/>
            <a:ext cx="184150" cy="217488"/>
            <a:chOff x="1088" y="1583"/>
            <a:chExt cx="50" cy="38"/>
          </a:xfrm>
        </p:grpSpPr>
        <p:sp>
          <p:nvSpPr>
            <p:cNvPr id="25570" name="Line 99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71" name="Line 99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72" name="Line 99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73" name="Line 99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649" name="Group 998"/>
          <p:cNvGrpSpPr>
            <a:grpSpLocks/>
          </p:cNvGrpSpPr>
          <p:nvPr/>
        </p:nvGrpSpPr>
        <p:grpSpPr bwMode="auto">
          <a:xfrm flipH="1">
            <a:off x="7180263" y="3768725"/>
            <a:ext cx="184150" cy="217488"/>
            <a:chOff x="1088" y="1583"/>
            <a:chExt cx="50" cy="38"/>
          </a:xfrm>
        </p:grpSpPr>
        <p:sp>
          <p:nvSpPr>
            <p:cNvPr id="25575" name="Line 99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76" name="Line 100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77" name="Line 100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78" name="Line 100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654" name="Group 1003"/>
          <p:cNvGrpSpPr>
            <a:grpSpLocks/>
          </p:cNvGrpSpPr>
          <p:nvPr/>
        </p:nvGrpSpPr>
        <p:grpSpPr bwMode="auto">
          <a:xfrm flipH="1">
            <a:off x="6564313" y="2838450"/>
            <a:ext cx="169862" cy="215900"/>
            <a:chOff x="1088" y="1583"/>
            <a:chExt cx="50" cy="38"/>
          </a:xfrm>
        </p:grpSpPr>
        <p:sp>
          <p:nvSpPr>
            <p:cNvPr id="25580" name="Line 100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81" name="Line 100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82" name="Line 100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83" name="Line 100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659" name="Group 1008"/>
          <p:cNvGrpSpPr>
            <a:grpSpLocks/>
          </p:cNvGrpSpPr>
          <p:nvPr/>
        </p:nvGrpSpPr>
        <p:grpSpPr bwMode="auto">
          <a:xfrm>
            <a:off x="6946900" y="3575050"/>
            <a:ext cx="141288" cy="215900"/>
            <a:chOff x="1088" y="1583"/>
            <a:chExt cx="50" cy="38"/>
          </a:xfrm>
        </p:grpSpPr>
        <p:sp>
          <p:nvSpPr>
            <p:cNvPr id="25585" name="Line 100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86" name="Line 101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87" name="Line 101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88" name="Line 101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664" name="Group 1013"/>
          <p:cNvGrpSpPr>
            <a:grpSpLocks/>
          </p:cNvGrpSpPr>
          <p:nvPr/>
        </p:nvGrpSpPr>
        <p:grpSpPr bwMode="auto">
          <a:xfrm>
            <a:off x="5075238" y="2974975"/>
            <a:ext cx="184150" cy="217488"/>
            <a:chOff x="1088" y="1583"/>
            <a:chExt cx="50" cy="38"/>
          </a:xfrm>
        </p:grpSpPr>
        <p:sp>
          <p:nvSpPr>
            <p:cNvPr id="25590" name="Line 101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91" name="Line 101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92" name="Line 101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93" name="Line 101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669" name="Group 1018"/>
          <p:cNvGrpSpPr>
            <a:grpSpLocks/>
          </p:cNvGrpSpPr>
          <p:nvPr/>
        </p:nvGrpSpPr>
        <p:grpSpPr bwMode="auto">
          <a:xfrm flipH="1">
            <a:off x="5487988" y="2917825"/>
            <a:ext cx="184150" cy="217488"/>
            <a:chOff x="1088" y="1583"/>
            <a:chExt cx="50" cy="38"/>
          </a:xfrm>
        </p:grpSpPr>
        <p:sp>
          <p:nvSpPr>
            <p:cNvPr id="25595" name="Line 101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96" name="Line 102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97" name="Line 102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598" name="Line 102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674" name="Group 1023"/>
          <p:cNvGrpSpPr>
            <a:grpSpLocks/>
          </p:cNvGrpSpPr>
          <p:nvPr/>
        </p:nvGrpSpPr>
        <p:grpSpPr bwMode="auto">
          <a:xfrm>
            <a:off x="5978525" y="3181350"/>
            <a:ext cx="184150" cy="215900"/>
            <a:chOff x="1088" y="1583"/>
            <a:chExt cx="50" cy="38"/>
          </a:xfrm>
        </p:grpSpPr>
        <p:sp>
          <p:nvSpPr>
            <p:cNvPr id="25600" name="Line 102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01" name="Line 102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02" name="Line 102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03" name="Line 102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679" name="Group 1028"/>
          <p:cNvGrpSpPr>
            <a:grpSpLocks/>
          </p:cNvGrpSpPr>
          <p:nvPr/>
        </p:nvGrpSpPr>
        <p:grpSpPr bwMode="auto">
          <a:xfrm flipH="1">
            <a:off x="6162675" y="3678238"/>
            <a:ext cx="169863" cy="215900"/>
            <a:chOff x="1088" y="1583"/>
            <a:chExt cx="50" cy="38"/>
          </a:xfrm>
        </p:grpSpPr>
        <p:sp>
          <p:nvSpPr>
            <p:cNvPr id="25605" name="Line 102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06" name="Line 103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07" name="Line 103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08" name="Line 103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684" name="Group 1033"/>
          <p:cNvGrpSpPr>
            <a:grpSpLocks/>
          </p:cNvGrpSpPr>
          <p:nvPr/>
        </p:nvGrpSpPr>
        <p:grpSpPr bwMode="auto">
          <a:xfrm>
            <a:off x="5203825" y="3392488"/>
            <a:ext cx="184150" cy="215900"/>
            <a:chOff x="1088" y="1583"/>
            <a:chExt cx="50" cy="38"/>
          </a:xfrm>
        </p:grpSpPr>
        <p:sp>
          <p:nvSpPr>
            <p:cNvPr id="25610" name="Line 103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11" name="Line 103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12" name="Line 103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13" name="Line 103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689" name="Group 1038"/>
          <p:cNvGrpSpPr>
            <a:grpSpLocks/>
          </p:cNvGrpSpPr>
          <p:nvPr/>
        </p:nvGrpSpPr>
        <p:grpSpPr bwMode="auto">
          <a:xfrm>
            <a:off x="4743450" y="3905250"/>
            <a:ext cx="184150" cy="217488"/>
            <a:chOff x="1088" y="1583"/>
            <a:chExt cx="50" cy="38"/>
          </a:xfrm>
        </p:grpSpPr>
        <p:sp>
          <p:nvSpPr>
            <p:cNvPr id="25615" name="Line 103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16" name="Line 104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17" name="Line 104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18" name="Line 104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694" name="Group 1043"/>
          <p:cNvGrpSpPr>
            <a:grpSpLocks/>
          </p:cNvGrpSpPr>
          <p:nvPr/>
        </p:nvGrpSpPr>
        <p:grpSpPr bwMode="auto">
          <a:xfrm flipH="1">
            <a:off x="5457825" y="3797300"/>
            <a:ext cx="155575" cy="217488"/>
            <a:chOff x="1088" y="1583"/>
            <a:chExt cx="50" cy="38"/>
          </a:xfrm>
        </p:grpSpPr>
        <p:sp>
          <p:nvSpPr>
            <p:cNvPr id="25620" name="Line 104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21" name="Line 104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22" name="Line 104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23" name="Line 104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699" name="Group 1048"/>
          <p:cNvGrpSpPr>
            <a:grpSpLocks/>
          </p:cNvGrpSpPr>
          <p:nvPr/>
        </p:nvGrpSpPr>
        <p:grpSpPr bwMode="auto">
          <a:xfrm>
            <a:off x="5767388" y="3883025"/>
            <a:ext cx="184150" cy="217488"/>
            <a:chOff x="1088" y="1583"/>
            <a:chExt cx="50" cy="38"/>
          </a:xfrm>
        </p:grpSpPr>
        <p:sp>
          <p:nvSpPr>
            <p:cNvPr id="25625" name="Line 104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26" name="Line 105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27" name="Line 105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28" name="Line 105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04" name="Group 1053"/>
          <p:cNvGrpSpPr>
            <a:grpSpLocks/>
          </p:cNvGrpSpPr>
          <p:nvPr/>
        </p:nvGrpSpPr>
        <p:grpSpPr bwMode="auto">
          <a:xfrm flipH="1">
            <a:off x="5599113" y="3454400"/>
            <a:ext cx="184150" cy="217488"/>
            <a:chOff x="1088" y="1583"/>
            <a:chExt cx="50" cy="38"/>
          </a:xfrm>
        </p:grpSpPr>
        <p:sp>
          <p:nvSpPr>
            <p:cNvPr id="25630" name="Line 105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31" name="Line 105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32" name="Line 105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33" name="Line 105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09" name="Group 1058"/>
          <p:cNvGrpSpPr>
            <a:grpSpLocks/>
          </p:cNvGrpSpPr>
          <p:nvPr/>
        </p:nvGrpSpPr>
        <p:grpSpPr bwMode="auto">
          <a:xfrm>
            <a:off x="4964113" y="4368800"/>
            <a:ext cx="150812" cy="215900"/>
            <a:chOff x="1088" y="1583"/>
            <a:chExt cx="50" cy="38"/>
          </a:xfrm>
        </p:grpSpPr>
        <p:sp>
          <p:nvSpPr>
            <p:cNvPr id="25635" name="Line 105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36" name="Line 106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37" name="Line 106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38" name="Line 106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14" name="Group 1063"/>
          <p:cNvGrpSpPr>
            <a:grpSpLocks/>
          </p:cNvGrpSpPr>
          <p:nvPr/>
        </p:nvGrpSpPr>
        <p:grpSpPr bwMode="auto">
          <a:xfrm>
            <a:off x="5284788" y="4202113"/>
            <a:ext cx="184150" cy="217487"/>
            <a:chOff x="1088" y="1583"/>
            <a:chExt cx="50" cy="38"/>
          </a:xfrm>
        </p:grpSpPr>
        <p:sp>
          <p:nvSpPr>
            <p:cNvPr id="25640" name="Line 106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41" name="Line 106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42" name="Line 106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43" name="Line 106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19" name="Group 1068"/>
          <p:cNvGrpSpPr>
            <a:grpSpLocks/>
          </p:cNvGrpSpPr>
          <p:nvPr/>
        </p:nvGrpSpPr>
        <p:grpSpPr bwMode="auto">
          <a:xfrm flipH="1">
            <a:off x="5797550" y="4430713"/>
            <a:ext cx="184150" cy="217487"/>
            <a:chOff x="1088" y="1583"/>
            <a:chExt cx="50" cy="38"/>
          </a:xfrm>
        </p:grpSpPr>
        <p:sp>
          <p:nvSpPr>
            <p:cNvPr id="25645" name="Line 106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46" name="Line 107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47" name="Line 107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48" name="Line 107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24" name="Group 1073"/>
          <p:cNvGrpSpPr>
            <a:grpSpLocks/>
          </p:cNvGrpSpPr>
          <p:nvPr/>
        </p:nvGrpSpPr>
        <p:grpSpPr bwMode="auto">
          <a:xfrm>
            <a:off x="6115050" y="4254500"/>
            <a:ext cx="184150" cy="215900"/>
            <a:chOff x="1088" y="1583"/>
            <a:chExt cx="50" cy="38"/>
          </a:xfrm>
        </p:grpSpPr>
        <p:sp>
          <p:nvSpPr>
            <p:cNvPr id="25650" name="Line 107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51" name="Line 107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52" name="Line 107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53" name="Line 107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29" name="Group 1078"/>
          <p:cNvGrpSpPr>
            <a:grpSpLocks/>
          </p:cNvGrpSpPr>
          <p:nvPr/>
        </p:nvGrpSpPr>
        <p:grpSpPr bwMode="auto">
          <a:xfrm flipH="1">
            <a:off x="4757738" y="3454400"/>
            <a:ext cx="184150" cy="217488"/>
            <a:chOff x="1088" y="1583"/>
            <a:chExt cx="50" cy="38"/>
          </a:xfrm>
        </p:grpSpPr>
        <p:sp>
          <p:nvSpPr>
            <p:cNvPr id="25655" name="Line 107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56" name="Line 108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57" name="Line 108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58" name="Line 108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34" name="Group 1083"/>
          <p:cNvGrpSpPr>
            <a:grpSpLocks/>
          </p:cNvGrpSpPr>
          <p:nvPr/>
        </p:nvGrpSpPr>
        <p:grpSpPr bwMode="auto">
          <a:xfrm>
            <a:off x="5148263" y="4797425"/>
            <a:ext cx="184150" cy="215900"/>
            <a:chOff x="1088" y="1583"/>
            <a:chExt cx="50" cy="38"/>
          </a:xfrm>
        </p:grpSpPr>
        <p:sp>
          <p:nvSpPr>
            <p:cNvPr id="25660" name="Line 108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61" name="Line 108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62" name="Line 108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63" name="Line 108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39" name="Group 1088"/>
          <p:cNvGrpSpPr>
            <a:grpSpLocks/>
          </p:cNvGrpSpPr>
          <p:nvPr/>
        </p:nvGrpSpPr>
        <p:grpSpPr bwMode="auto">
          <a:xfrm flipH="1">
            <a:off x="5697538" y="4967288"/>
            <a:ext cx="184150" cy="217487"/>
            <a:chOff x="1088" y="1583"/>
            <a:chExt cx="50" cy="38"/>
          </a:xfrm>
        </p:grpSpPr>
        <p:sp>
          <p:nvSpPr>
            <p:cNvPr id="25665" name="Line 108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66" name="Line 109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67" name="Line 109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68" name="Line 109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44" name="Group 1093"/>
          <p:cNvGrpSpPr>
            <a:grpSpLocks/>
          </p:cNvGrpSpPr>
          <p:nvPr/>
        </p:nvGrpSpPr>
        <p:grpSpPr bwMode="auto">
          <a:xfrm flipH="1">
            <a:off x="5083175" y="3865563"/>
            <a:ext cx="168275" cy="217487"/>
            <a:chOff x="1088" y="1583"/>
            <a:chExt cx="50" cy="38"/>
          </a:xfrm>
        </p:grpSpPr>
        <p:sp>
          <p:nvSpPr>
            <p:cNvPr id="25670" name="Line 109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71" name="Line 109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72" name="Line 109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73" name="Line 109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49" name="Group 1098"/>
          <p:cNvGrpSpPr>
            <a:grpSpLocks/>
          </p:cNvGrpSpPr>
          <p:nvPr/>
        </p:nvGrpSpPr>
        <p:grpSpPr bwMode="auto">
          <a:xfrm>
            <a:off x="5465763" y="4602163"/>
            <a:ext cx="139700" cy="217487"/>
            <a:chOff x="1088" y="1583"/>
            <a:chExt cx="50" cy="38"/>
          </a:xfrm>
        </p:grpSpPr>
        <p:sp>
          <p:nvSpPr>
            <p:cNvPr id="25675" name="Line 109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76" name="Line 110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77" name="Line 110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78" name="Line 110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54" name="Group 1103"/>
          <p:cNvGrpSpPr>
            <a:grpSpLocks/>
          </p:cNvGrpSpPr>
          <p:nvPr/>
        </p:nvGrpSpPr>
        <p:grpSpPr bwMode="auto">
          <a:xfrm>
            <a:off x="6467475" y="4225925"/>
            <a:ext cx="185738" cy="217488"/>
            <a:chOff x="1088" y="1583"/>
            <a:chExt cx="50" cy="38"/>
          </a:xfrm>
        </p:grpSpPr>
        <p:sp>
          <p:nvSpPr>
            <p:cNvPr id="25680" name="Line 110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81" name="Line 110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82" name="Line 110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83" name="Line 110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59" name="Group 1108"/>
          <p:cNvGrpSpPr>
            <a:grpSpLocks/>
          </p:cNvGrpSpPr>
          <p:nvPr/>
        </p:nvGrpSpPr>
        <p:grpSpPr bwMode="auto">
          <a:xfrm flipH="1">
            <a:off x="6792913" y="4305300"/>
            <a:ext cx="184150" cy="217488"/>
            <a:chOff x="1088" y="1583"/>
            <a:chExt cx="50" cy="38"/>
          </a:xfrm>
        </p:grpSpPr>
        <p:sp>
          <p:nvSpPr>
            <p:cNvPr id="25685" name="Line 110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86" name="Line 111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87" name="Line 111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88" name="Line 111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64" name="Group 1113"/>
          <p:cNvGrpSpPr>
            <a:grpSpLocks/>
          </p:cNvGrpSpPr>
          <p:nvPr/>
        </p:nvGrpSpPr>
        <p:grpSpPr bwMode="auto">
          <a:xfrm>
            <a:off x="7161213" y="4276725"/>
            <a:ext cx="184150" cy="217488"/>
            <a:chOff x="1088" y="1583"/>
            <a:chExt cx="50" cy="38"/>
          </a:xfrm>
        </p:grpSpPr>
        <p:sp>
          <p:nvSpPr>
            <p:cNvPr id="25690" name="Line 111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91" name="Line 111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92" name="Line 111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93" name="Line 111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69" name="Group 1118"/>
          <p:cNvGrpSpPr>
            <a:grpSpLocks/>
          </p:cNvGrpSpPr>
          <p:nvPr/>
        </p:nvGrpSpPr>
        <p:grpSpPr bwMode="auto">
          <a:xfrm flipH="1">
            <a:off x="7423150" y="4791075"/>
            <a:ext cx="169863" cy="217488"/>
            <a:chOff x="1088" y="1583"/>
            <a:chExt cx="50" cy="38"/>
          </a:xfrm>
        </p:grpSpPr>
        <p:sp>
          <p:nvSpPr>
            <p:cNvPr id="25695" name="Line 111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96" name="Line 112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97" name="Line 112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98" name="Line 112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74" name="Group 1123"/>
          <p:cNvGrpSpPr>
            <a:grpSpLocks/>
          </p:cNvGrpSpPr>
          <p:nvPr/>
        </p:nvGrpSpPr>
        <p:grpSpPr bwMode="auto">
          <a:xfrm>
            <a:off x="6597650" y="4641850"/>
            <a:ext cx="184150" cy="217488"/>
            <a:chOff x="1088" y="1583"/>
            <a:chExt cx="50" cy="38"/>
          </a:xfrm>
        </p:grpSpPr>
        <p:sp>
          <p:nvSpPr>
            <p:cNvPr id="25700" name="Line 112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01" name="Line 112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02" name="Line 112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03" name="Line 112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79" name="Group 1128"/>
          <p:cNvGrpSpPr>
            <a:grpSpLocks/>
          </p:cNvGrpSpPr>
          <p:nvPr/>
        </p:nvGrpSpPr>
        <p:grpSpPr bwMode="auto">
          <a:xfrm>
            <a:off x="6137275" y="5156200"/>
            <a:ext cx="184150" cy="217488"/>
            <a:chOff x="1088" y="1583"/>
            <a:chExt cx="50" cy="38"/>
          </a:xfrm>
        </p:grpSpPr>
        <p:sp>
          <p:nvSpPr>
            <p:cNvPr id="25705" name="Line 112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06" name="Line 113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07" name="Line 113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08" name="Line 113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84" name="Group 1133"/>
          <p:cNvGrpSpPr>
            <a:grpSpLocks/>
          </p:cNvGrpSpPr>
          <p:nvPr/>
        </p:nvGrpSpPr>
        <p:grpSpPr bwMode="auto">
          <a:xfrm flipH="1">
            <a:off x="6851650" y="5048250"/>
            <a:ext cx="153988" cy="215900"/>
            <a:chOff x="1088" y="1583"/>
            <a:chExt cx="50" cy="38"/>
          </a:xfrm>
        </p:grpSpPr>
        <p:sp>
          <p:nvSpPr>
            <p:cNvPr id="25710" name="Line 113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11" name="Line 113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12" name="Line 113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13" name="Line 113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89" name="Group 1138"/>
          <p:cNvGrpSpPr>
            <a:grpSpLocks/>
          </p:cNvGrpSpPr>
          <p:nvPr/>
        </p:nvGrpSpPr>
        <p:grpSpPr bwMode="auto">
          <a:xfrm>
            <a:off x="7161213" y="5133975"/>
            <a:ext cx="184150" cy="215900"/>
            <a:chOff x="1088" y="1583"/>
            <a:chExt cx="50" cy="38"/>
          </a:xfrm>
        </p:grpSpPr>
        <p:sp>
          <p:nvSpPr>
            <p:cNvPr id="25715" name="Line 113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16" name="Line 114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17" name="Line 114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18" name="Line 114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94" name="Group 1143"/>
          <p:cNvGrpSpPr>
            <a:grpSpLocks/>
          </p:cNvGrpSpPr>
          <p:nvPr/>
        </p:nvGrpSpPr>
        <p:grpSpPr bwMode="auto">
          <a:xfrm flipH="1">
            <a:off x="6991350" y="4705350"/>
            <a:ext cx="184150" cy="217488"/>
            <a:chOff x="1088" y="1583"/>
            <a:chExt cx="50" cy="38"/>
          </a:xfrm>
        </p:grpSpPr>
        <p:sp>
          <p:nvSpPr>
            <p:cNvPr id="25720" name="Line 114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21" name="Line 114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22" name="Line 114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23" name="Line 114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99" name="Group 1148"/>
          <p:cNvGrpSpPr>
            <a:grpSpLocks/>
          </p:cNvGrpSpPr>
          <p:nvPr/>
        </p:nvGrpSpPr>
        <p:grpSpPr bwMode="auto">
          <a:xfrm>
            <a:off x="6357938" y="5618163"/>
            <a:ext cx="150812" cy="217487"/>
            <a:chOff x="1088" y="1583"/>
            <a:chExt cx="50" cy="38"/>
          </a:xfrm>
        </p:grpSpPr>
        <p:sp>
          <p:nvSpPr>
            <p:cNvPr id="25725" name="Line 114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26" name="Line 115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27" name="Line 115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28" name="Line 115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804" name="Group 1153"/>
          <p:cNvGrpSpPr>
            <a:grpSpLocks/>
          </p:cNvGrpSpPr>
          <p:nvPr/>
        </p:nvGrpSpPr>
        <p:grpSpPr bwMode="auto">
          <a:xfrm>
            <a:off x="6678613" y="5453063"/>
            <a:ext cx="184150" cy="217487"/>
            <a:chOff x="1088" y="1583"/>
            <a:chExt cx="50" cy="38"/>
          </a:xfrm>
        </p:grpSpPr>
        <p:sp>
          <p:nvSpPr>
            <p:cNvPr id="25730" name="Line 115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31" name="Line 115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32" name="Line 115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33" name="Line 115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809" name="Group 1158"/>
          <p:cNvGrpSpPr>
            <a:grpSpLocks/>
          </p:cNvGrpSpPr>
          <p:nvPr/>
        </p:nvGrpSpPr>
        <p:grpSpPr bwMode="auto">
          <a:xfrm flipH="1">
            <a:off x="7013575" y="5562600"/>
            <a:ext cx="184150" cy="215900"/>
            <a:chOff x="1088" y="1583"/>
            <a:chExt cx="50" cy="38"/>
          </a:xfrm>
        </p:grpSpPr>
        <p:sp>
          <p:nvSpPr>
            <p:cNvPr id="25735" name="Line 115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36" name="Line 116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37" name="Line 116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38" name="Line 116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814" name="Group 1163"/>
          <p:cNvGrpSpPr>
            <a:grpSpLocks/>
          </p:cNvGrpSpPr>
          <p:nvPr/>
        </p:nvGrpSpPr>
        <p:grpSpPr bwMode="auto">
          <a:xfrm>
            <a:off x="7397750" y="5505450"/>
            <a:ext cx="184150" cy="215900"/>
            <a:chOff x="1088" y="1583"/>
            <a:chExt cx="50" cy="38"/>
          </a:xfrm>
        </p:grpSpPr>
        <p:sp>
          <p:nvSpPr>
            <p:cNvPr id="25740" name="Line 116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41" name="Line 116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42" name="Line 116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43" name="Line 116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819" name="Group 1168"/>
          <p:cNvGrpSpPr>
            <a:grpSpLocks/>
          </p:cNvGrpSpPr>
          <p:nvPr/>
        </p:nvGrpSpPr>
        <p:grpSpPr bwMode="auto">
          <a:xfrm flipH="1">
            <a:off x="6151563" y="4705350"/>
            <a:ext cx="184150" cy="217488"/>
            <a:chOff x="1088" y="1583"/>
            <a:chExt cx="50" cy="38"/>
          </a:xfrm>
        </p:grpSpPr>
        <p:sp>
          <p:nvSpPr>
            <p:cNvPr id="25745" name="Line 116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46" name="Line 117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47" name="Line 117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48" name="Line 117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824" name="Group 1173"/>
          <p:cNvGrpSpPr>
            <a:grpSpLocks/>
          </p:cNvGrpSpPr>
          <p:nvPr/>
        </p:nvGrpSpPr>
        <p:grpSpPr bwMode="auto">
          <a:xfrm>
            <a:off x="6542088" y="6046788"/>
            <a:ext cx="184150" cy="217487"/>
            <a:chOff x="1088" y="1583"/>
            <a:chExt cx="50" cy="38"/>
          </a:xfrm>
        </p:grpSpPr>
        <p:sp>
          <p:nvSpPr>
            <p:cNvPr id="25750" name="Line 117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51" name="Line 117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52" name="Line 117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53" name="Line 117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829" name="Group 1178"/>
          <p:cNvGrpSpPr>
            <a:grpSpLocks/>
          </p:cNvGrpSpPr>
          <p:nvPr/>
        </p:nvGrpSpPr>
        <p:grpSpPr bwMode="auto">
          <a:xfrm flipH="1">
            <a:off x="7169150" y="5978525"/>
            <a:ext cx="184150" cy="217488"/>
            <a:chOff x="1088" y="1583"/>
            <a:chExt cx="50" cy="38"/>
          </a:xfrm>
        </p:grpSpPr>
        <p:sp>
          <p:nvSpPr>
            <p:cNvPr id="25755" name="Line 117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56" name="Line 118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57" name="Line 118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58" name="Line 118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834" name="Group 1183"/>
          <p:cNvGrpSpPr>
            <a:grpSpLocks/>
          </p:cNvGrpSpPr>
          <p:nvPr/>
        </p:nvGrpSpPr>
        <p:grpSpPr bwMode="auto">
          <a:xfrm flipH="1">
            <a:off x="6475413" y="5116513"/>
            <a:ext cx="169862" cy="217487"/>
            <a:chOff x="1088" y="1583"/>
            <a:chExt cx="50" cy="38"/>
          </a:xfrm>
        </p:grpSpPr>
        <p:sp>
          <p:nvSpPr>
            <p:cNvPr id="25760" name="Line 118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61" name="Line 118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62" name="Line 118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63" name="Line 118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839" name="Group 1188"/>
          <p:cNvGrpSpPr>
            <a:grpSpLocks/>
          </p:cNvGrpSpPr>
          <p:nvPr/>
        </p:nvGrpSpPr>
        <p:grpSpPr bwMode="auto">
          <a:xfrm>
            <a:off x="6859588" y="5853113"/>
            <a:ext cx="139700" cy="217487"/>
            <a:chOff x="1088" y="1583"/>
            <a:chExt cx="50" cy="38"/>
          </a:xfrm>
        </p:grpSpPr>
        <p:sp>
          <p:nvSpPr>
            <p:cNvPr id="25765" name="Line 118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66" name="Line 119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67" name="Line 119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68" name="Line 119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844" name="Group 1193"/>
          <p:cNvGrpSpPr>
            <a:grpSpLocks/>
          </p:cNvGrpSpPr>
          <p:nvPr/>
        </p:nvGrpSpPr>
        <p:grpSpPr bwMode="auto">
          <a:xfrm>
            <a:off x="7883525" y="3249613"/>
            <a:ext cx="184150" cy="215900"/>
            <a:chOff x="1088" y="1583"/>
            <a:chExt cx="50" cy="38"/>
          </a:xfrm>
        </p:grpSpPr>
        <p:sp>
          <p:nvSpPr>
            <p:cNvPr id="25770" name="Line 119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71" name="Line 119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72" name="Line 119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73" name="Line 119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849" name="Group 1198"/>
          <p:cNvGrpSpPr>
            <a:grpSpLocks/>
          </p:cNvGrpSpPr>
          <p:nvPr/>
        </p:nvGrpSpPr>
        <p:grpSpPr bwMode="auto">
          <a:xfrm flipH="1">
            <a:off x="8207375" y="3328988"/>
            <a:ext cx="184150" cy="217487"/>
            <a:chOff x="1088" y="1583"/>
            <a:chExt cx="50" cy="38"/>
          </a:xfrm>
        </p:grpSpPr>
        <p:sp>
          <p:nvSpPr>
            <p:cNvPr id="25775" name="Line 119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76" name="Line 120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77" name="Line 120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78" name="Line 120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854" name="Group 1203"/>
          <p:cNvGrpSpPr>
            <a:grpSpLocks/>
          </p:cNvGrpSpPr>
          <p:nvPr/>
        </p:nvGrpSpPr>
        <p:grpSpPr bwMode="auto">
          <a:xfrm>
            <a:off x="8575675" y="3300413"/>
            <a:ext cx="185738" cy="217487"/>
            <a:chOff x="1088" y="1583"/>
            <a:chExt cx="50" cy="38"/>
          </a:xfrm>
        </p:grpSpPr>
        <p:sp>
          <p:nvSpPr>
            <p:cNvPr id="25780" name="Line 120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81" name="Line 120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82" name="Line 120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83" name="Line 120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859" name="Group 1208"/>
          <p:cNvGrpSpPr>
            <a:grpSpLocks/>
          </p:cNvGrpSpPr>
          <p:nvPr/>
        </p:nvGrpSpPr>
        <p:grpSpPr bwMode="auto">
          <a:xfrm flipH="1">
            <a:off x="8837613" y="3814763"/>
            <a:ext cx="169862" cy="217487"/>
            <a:chOff x="1088" y="1583"/>
            <a:chExt cx="50" cy="38"/>
          </a:xfrm>
        </p:grpSpPr>
        <p:sp>
          <p:nvSpPr>
            <p:cNvPr id="25785" name="Line 120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86" name="Line 121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87" name="Line 121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88" name="Line 121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864" name="Group 1213"/>
          <p:cNvGrpSpPr>
            <a:grpSpLocks/>
          </p:cNvGrpSpPr>
          <p:nvPr/>
        </p:nvGrpSpPr>
        <p:grpSpPr bwMode="auto">
          <a:xfrm>
            <a:off x="8012113" y="3665538"/>
            <a:ext cx="184150" cy="217487"/>
            <a:chOff x="1088" y="1583"/>
            <a:chExt cx="50" cy="38"/>
          </a:xfrm>
        </p:grpSpPr>
        <p:sp>
          <p:nvSpPr>
            <p:cNvPr id="25790" name="Line 121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91" name="Line 121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92" name="Line 121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93" name="Line 121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869" name="Group 1218"/>
          <p:cNvGrpSpPr>
            <a:grpSpLocks/>
          </p:cNvGrpSpPr>
          <p:nvPr/>
        </p:nvGrpSpPr>
        <p:grpSpPr bwMode="auto">
          <a:xfrm>
            <a:off x="7551738" y="4179888"/>
            <a:ext cx="184150" cy="217487"/>
            <a:chOff x="1088" y="1583"/>
            <a:chExt cx="50" cy="38"/>
          </a:xfrm>
        </p:grpSpPr>
        <p:sp>
          <p:nvSpPr>
            <p:cNvPr id="25795" name="Line 121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96" name="Line 122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97" name="Line 122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98" name="Line 122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874" name="Group 1223"/>
          <p:cNvGrpSpPr>
            <a:grpSpLocks/>
          </p:cNvGrpSpPr>
          <p:nvPr/>
        </p:nvGrpSpPr>
        <p:grpSpPr bwMode="auto">
          <a:xfrm flipH="1">
            <a:off x="8266113" y="4071938"/>
            <a:ext cx="155575" cy="215900"/>
            <a:chOff x="1088" y="1583"/>
            <a:chExt cx="50" cy="38"/>
          </a:xfrm>
        </p:grpSpPr>
        <p:sp>
          <p:nvSpPr>
            <p:cNvPr id="25800" name="Line 122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01" name="Line 122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02" name="Line 122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03" name="Line 122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879" name="Group 1228"/>
          <p:cNvGrpSpPr>
            <a:grpSpLocks/>
          </p:cNvGrpSpPr>
          <p:nvPr/>
        </p:nvGrpSpPr>
        <p:grpSpPr bwMode="auto">
          <a:xfrm>
            <a:off x="8575675" y="4157663"/>
            <a:ext cx="185738" cy="215900"/>
            <a:chOff x="1088" y="1583"/>
            <a:chExt cx="50" cy="38"/>
          </a:xfrm>
        </p:grpSpPr>
        <p:sp>
          <p:nvSpPr>
            <p:cNvPr id="25805" name="Line 122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06" name="Line 123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07" name="Line 123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08" name="Line 123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884" name="Group 1233"/>
          <p:cNvGrpSpPr>
            <a:grpSpLocks/>
          </p:cNvGrpSpPr>
          <p:nvPr/>
        </p:nvGrpSpPr>
        <p:grpSpPr bwMode="auto">
          <a:xfrm flipH="1">
            <a:off x="8407400" y="3729038"/>
            <a:ext cx="184150" cy="217487"/>
            <a:chOff x="1088" y="1583"/>
            <a:chExt cx="50" cy="38"/>
          </a:xfrm>
        </p:grpSpPr>
        <p:sp>
          <p:nvSpPr>
            <p:cNvPr id="25810" name="Line 123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11" name="Line 123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12" name="Line 123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13" name="Line 123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889" name="Group 1238"/>
          <p:cNvGrpSpPr>
            <a:grpSpLocks/>
          </p:cNvGrpSpPr>
          <p:nvPr/>
        </p:nvGrpSpPr>
        <p:grpSpPr bwMode="auto">
          <a:xfrm>
            <a:off x="7772400" y="4641850"/>
            <a:ext cx="152400" cy="217488"/>
            <a:chOff x="1088" y="1583"/>
            <a:chExt cx="50" cy="38"/>
          </a:xfrm>
        </p:grpSpPr>
        <p:sp>
          <p:nvSpPr>
            <p:cNvPr id="25815" name="Line 123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16" name="Line 124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17" name="Line 124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18" name="Line 124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894" name="Group 1243"/>
          <p:cNvGrpSpPr>
            <a:grpSpLocks/>
          </p:cNvGrpSpPr>
          <p:nvPr/>
        </p:nvGrpSpPr>
        <p:grpSpPr bwMode="auto">
          <a:xfrm>
            <a:off x="8093075" y="4476750"/>
            <a:ext cx="184150" cy="217488"/>
            <a:chOff x="1088" y="1583"/>
            <a:chExt cx="50" cy="38"/>
          </a:xfrm>
        </p:grpSpPr>
        <p:sp>
          <p:nvSpPr>
            <p:cNvPr id="25820" name="Line 124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21" name="Line 124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22" name="Line 124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23" name="Line 124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899" name="Group 1248"/>
          <p:cNvGrpSpPr>
            <a:grpSpLocks/>
          </p:cNvGrpSpPr>
          <p:nvPr/>
        </p:nvGrpSpPr>
        <p:grpSpPr bwMode="auto">
          <a:xfrm flipH="1">
            <a:off x="8429625" y="4584700"/>
            <a:ext cx="184150" cy="217488"/>
            <a:chOff x="1088" y="1583"/>
            <a:chExt cx="50" cy="38"/>
          </a:xfrm>
        </p:grpSpPr>
        <p:sp>
          <p:nvSpPr>
            <p:cNvPr id="25825" name="Line 124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26" name="Line 125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27" name="Line 125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28" name="Line 125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904" name="Group 1253"/>
          <p:cNvGrpSpPr>
            <a:grpSpLocks/>
          </p:cNvGrpSpPr>
          <p:nvPr/>
        </p:nvGrpSpPr>
        <p:grpSpPr bwMode="auto">
          <a:xfrm>
            <a:off x="8812213" y="4527550"/>
            <a:ext cx="184150" cy="217488"/>
            <a:chOff x="1088" y="1583"/>
            <a:chExt cx="50" cy="38"/>
          </a:xfrm>
        </p:grpSpPr>
        <p:sp>
          <p:nvSpPr>
            <p:cNvPr id="25830" name="Line 125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31" name="Line 125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32" name="Line 125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33" name="Line 125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909" name="Group 1258"/>
          <p:cNvGrpSpPr>
            <a:grpSpLocks/>
          </p:cNvGrpSpPr>
          <p:nvPr/>
        </p:nvGrpSpPr>
        <p:grpSpPr bwMode="auto">
          <a:xfrm flipH="1">
            <a:off x="7566025" y="3729038"/>
            <a:ext cx="184150" cy="217487"/>
            <a:chOff x="1088" y="1583"/>
            <a:chExt cx="50" cy="38"/>
          </a:xfrm>
        </p:grpSpPr>
        <p:sp>
          <p:nvSpPr>
            <p:cNvPr id="25835" name="Line 125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36" name="Line 126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37" name="Line 126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38" name="Line 126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914" name="Group 1263"/>
          <p:cNvGrpSpPr>
            <a:grpSpLocks/>
          </p:cNvGrpSpPr>
          <p:nvPr/>
        </p:nvGrpSpPr>
        <p:grpSpPr bwMode="auto">
          <a:xfrm>
            <a:off x="8034338" y="5191125"/>
            <a:ext cx="184150" cy="215900"/>
            <a:chOff x="1088" y="1583"/>
            <a:chExt cx="50" cy="38"/>
          </a:xfrm>
        </p:grpSpPr>
        <p:sp>
          <p:nvSpPr>
            <p:cNvPr id="25840" name="Line 126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41" name="Line 126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42" name="Line 126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43" name="Line 126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919" name="Group 1268"/>
          <p:cNvGrpSpPr>
            <a:grpSpLocks/>
          </p:cNvGrpSpPr>
          <p:nvPr/>
        </p:nvGrpSpPr>
        <p:grpSpPr bwMode="auto">
          <a:xfrm flipH="1">
            <a:off x="8505825" y="5070475"/>
            <a:ext cx="184150" cy="217488"/>
            <a:chOff x="1088" y="1583"/>
            <a:chExt cx="50" cy="38"/>
          </a:xfrm>
        </p:grpSpPr>
        <p:sp>
          <p:nvSpPr>
            <p:cNvPr id="25845" name="Line 126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46" name="Line 127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47" name="Line 127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48" name="Line 127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924" name="Group 1273"/>
          <p:cNvGrpSpPr>
            <a:grpSpLocks/>
          </p:cNvGrpSpPr>
          <p:nvPr/>
        </p:nvGrpSpPr>
        <p:grpSpPr bwMode="auto">
          <a:xfrm flipH="1">
            <a:off x="7891463" y="4140200"/>
            <a:ext cx="168275" cy="217488"/>
            <a:chOff x="1088" y="1583"/>
            <a:chExt cx="50" cy="38"/>
          </a:xfrm>
        </p:grpSpPr>
        <p:sp>
          <p:nvSpPr>
            <p:cNvPr id="25850" name="Line 127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51" name="Line 127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52" name="Line 127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53" name="Line 127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929" name="Group 1278"/>
          <p:cNvGrpSpPr>
            <a:grpSpLocks/>
          </p:cNvGrpSpPr>
          <p:nvPr/>
        </p:nvGrpSpPr>
        <p:grpSpPr bwMode="auto">
          <a:xfrm>
            <a:off x="8274050" y="4876800"/>
            <a:ext cx="139700" cy="217488"/>
            <a:chOff x="1088" y="1583"/>
            <a:chExt cx="50" cy="38"/>
          </a:xfrm>
        </p:grpSpPr>
        <p:sp>
          <p:nvSpPr>
            <p:cNvPr id="25855" name="Line 127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56" name="Line 128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57" name="Line 128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58" name="Line 128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934" name="Group 1283"/>
          <p:cNvGrpSpPr>
            <a:grpSpLocks/>
          </p:cNvGrpSpPr>
          <p:nvPr/>
        </p:nvGrpSpPr>
        <p:grpSpPr bwMode="auto">
          <a:xfrm>
            <a:off x="7950200" y="919163"/>
            <a:ext cx="184150" cy="217487"/>
            <a:chOff x="1088" y="1583"/>
            <a:chExt cx="50" cy="38"/>
          </a:xfrm>
        </p:grpSpPr>
        <p:sp>
          <p:nvSpPr>
            <p:cNvPr id="25860" name="Line 128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61" name="Line 128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62" name="Line 128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63" name="Line 128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939" name="Group 1288"/>
          <p:cNvGrpSpPr>
            <a:grpSpLocks/>
          </p:cNvGrpSpPr>
          <p:nvPr/>
        </p:nvGrpSpPr>
        <p:grpSpPr bwMode="auto">
          <a:xfrm flipH="1">
            <a:off x="8274050" y="1000125"/>
            <a:ext cx="184150" cy="215900"/>
            <a:chOff x="1088" y="1583"/>
            <a:chExt cx="50" cy="38"/>
          </a:xfrm>
        </p:grpSpPr>
        <p:sp>
          <p:nvSpPr>
            <p:cNvPr id="25865" name="Line 128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66" name="Line 129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67" name="Line 129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68" name="Line 129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944" name="Group 1293"/>
          <p:cNvGrpSpPr>
            <a:grpSpLocks/>
          </p:cNvGrpSpPr>
          <p:nvPr/>
        </p:nvGrpSpPr>
        <p:grpSpPr bwMode="auto">
          <a:xfrm>
            <a:off x="8642350" y="971550"/>
            <a:ext cx="184150" cy="215900"/>
            <a:chOff x="1088" y="1583"/>
            <a:chExt cx="50" cy="38"/>
          </a:xfrm>
        </p:grpSpPr>
        <p:sp>
          <p:nvSpPr>
            <p:cNvPr id="25870" name="Line 129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71" name="Line 129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72" name="Line 129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73" name="Line 129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949" name="Group 1298"/>
          <p:cNvGrpSpPr>
            <a:grpSpLocks/>
          </p:cNvGrpSpPr>
          <p:nvPr/>
        </p:nvGrpSpPr>
        <p:grpSpPr bwMode="auto">
          <a:xfrm flipH="1">
            <a:off x="8904288" y="1484313"/>
            <a:ext cx="169862" cy="217487"/>
            <a:chOff x="1088" y="1583"/>
            <a:chExt cx="50" cy="38"/>
          </a:xfrm>
        </p:grpSpPr>
        <p:sp>
          <p:nvSpPr>
            <p:cNvPr id="25875" name="Line 129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76" name="Line 130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77" name="Line 130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78" name="Line 130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954" name="Group 1303"/>
          <p:cNvGrpSpPr>
            <a:grpSpLocks/>
          </p:cNvGrpSpPr>
          <p:nvPr/>
        </p:nvGrpSpPr>
        <p:grpSpPr bwMode="auto">
          <a:xfrm>
            <a:off x="8078788" y="1336675"/>
            <a:ext cx="184150" cy="215900"/>
            <a:chOff x="1088" y="1583"/>
            <a:chExt cx="50" cy="38"/>
          </a:xfrm>
        </p:grpSpPr>
        <p:sp>
          <p:nvSpPr>
            <p:cNvPr id="25880" name="Line 130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81" name="Line 130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82" name="Line 130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83" name="Line 130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959" name="Group 1308"/>
          <p:cNvGrpSpPr>
            <a:grpSpLocks/>
          </p:cNvGrpSpPr>
          <p:nvPr/>
        </p:nvGrpSpPr>
        <p:grpSpPr bwMode="auto">
          <a:xfrm>
            <a:off x="7618413" y="1851025"/>
            <a:ext cx="184150" cy="215900"/>
            <a:chOff x="1088" y="1583"/>
            <a:chExt cx="50" cy="38"/>
          </a:xfrm>
        </p:grpSpPr>
        <p:sp>
          <p:nvSpPr>
            <p:cNvPr id="25885" name="Line 130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86" name="Line 131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87" name="Line 131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88" name="Line 131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964" name="Group 1313"/>
          <p:cNvGrpSpPr>
            <a:grpSpLocks/>
          </p:cNvGrpSpPr>
          <p:nvPr/>
        </p:nvGrpSpPr>
        <p:grpSpPr bwMode="auto">
          <a:xfrm flipH="1">
            <a:off x="8332788" y="1741488"/>
            <a:ext cx="155575" cy="217487"/>
            <a:chOff x="1088" y="1583"/>
            <a:chExt cx="50" cy="38"/>
          </a:xfrm>
        </p:grpSpPr>
        <p:sp>
          <p:nvSpPr>
            <p:cNvPr id="25890" name="Line 131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91" name="Line 131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92" name="Line 131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93" name="Line 131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969" name="Group 1318"/>
          <p:cNvGrpSpPr>
            <a:grpSpLocks/>
          </p:cNvGrpSpPr>
          <p:nvPr/>
        </p:nvGrpSpPr>
        <p:grpSpPr bwMode="auto">
          <a:xfrm>
            <a:off x="8642350" y="1827213"/>
            <a:ext cx="184150" cy="217487"/>
            <a:chOff x="1088" y="1583"/>
            <a:chExt cx="50" cy="38"/>
          </a:xfrm>
        </p:grpSpPr>
        <p:sp>
          <p:nvSpPr>
            <p:cNvPr id="25895" name="Line 131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96" name="Line 132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97" name="Line 132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898" name="Line 132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974" name="Group 1323"/>
          <p:cNvGrpSpPr>
            <a:grpSpLocks/>
          </p:cNvGrpSpPr>
          <p:nvPr/>
        </p:nvGrpSpPr>
        <p:grpSpPr bwMode="auto">
          <a:xfrm flipH="1">
            <a:off x="8472488" y="1398588"/>
            <a:ext cx="185737" cy="217487"/>
            <a:chOff x="1088" y="1583"/>
            <a:chExt cx="50" cy="38"/>
          </a:xfrm>
        </p:grpSpPr>
        <p:sp>
          <p:nvSpPr>
            <p:cNvPr id="25900" name="Line 132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01" name="Line 132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02" name="Line 132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03" name="Line 132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979" name="Group 1328"/>
          <p:cNvGrpSpPr>
            <a:grpSpLocks/>
          </p:cNvGrpSpPr>
          <p:nvPr/>
        </p:nvGrpSpPr>
        <p:grpSpPr bwMode="auto">
          <a:xfrm>
            <a:off x="7839075" y="2312988"/>
            <a:ext cx="150813" cy="217487"/>
            <a:chOff x="1088" y="1583"/>
            <a:chExt cx="50" cy="38"/>
          </a:xfrm>
        </p:grpSpPr>
        <p:sp>
          <p:nvSpPr>
            <p:cNvPr id="25905" name="Line 132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06" name="Line 133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07" name="Line 133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08" name="Line 133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984" name="Group 1333"/>
          <p:cNvGrpSpPr>
            <a:grpSpLocks/>
          </p:cNvGrpSpPr>
          <p:nvPr/>
        </p:nvGrpSpPr>
        <p:grpSpPr bwMode="auto">
          <a:xfrm>
            <a:off x="8159750" y="2147888"/>
            <a:ext cx="184150" cy="215900"/>
            <a:chOff x="1088" y="1583"/>
            <a:chExt cx="50" cy="38"/>
          </a:xfrm>
        </p:grpSpPr>
        <p:sp>
          <p:nvSpPr>
            <p:cNvPr id="25910" name="Line 133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11" name="Line 133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12" name="Line 133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13" name="Line 133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989" name="Group 1338"/>
          <p:cNvGrpSpPr>
            <a:grpSpLocks/>
          </p:cNvGrpSpPr>
          <p:nvPr/>
        </p:nvGrpSpPr>
        <p:grpSpPr bwMode="auto">
          <a:xfrm flipH="1">
            <a:off x="8494713" y="2255838"/>
            <a:ext cx="184150" cy="217487"/>
            <a:chOff x="1088" y="1583"/>
            <a:chExt cx="50" cy="38"/>
          </a:xfrm>
        </p:grpSpPr>
        <p:sp>
          <p:nvSpPr>
            <p:cNvPr id="25915" name="Line 133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16" name="Line 134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17" name="Line 134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18" name="Line 134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994" name="Group 1343"/>
          <p:cNvGrpSpPr>
            <a:grpSpLocks/>
          </p:cNvGrpSpPr>
          <p:nvPr/>
        </p:nvGrpSpPr>
        <p:grpSpPr bwMode="auto">
          <a:xfrm>
            <a:off x="8878888" y="2198688"/>
            <a:ext cx="184150" cy="217487"/>
            <a:chOff x="1088" y="1583"/>
            <a:chExt cx="50" cy="38"/>
          </a:xfrm>
        </p:grpSpPr>
        <p:sp>
          <p:nvSpPr>
            <p:cNvPr id="25920" name="Line 134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21" name="Line 134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22" name="Line 134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23" name="Line 134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999" name="Group 1348"/>
          <p:cNvGrpSpPr>
            <a:grpSpLocks/>
          </p:cNvGrpSpPr>
          <p:nvPr/>
        </p:nvGrpSpPr>
        <p:grpSpPr bwMode="auto">
          <a:xfrm flipH="1">
            <a:off x="7627938" y="1169988"/>
            <a:ext cx="184150" cy="217487"/>
            <a:chOff x="1088" y="1583"/>
            <a:chExt cx="50" cy="38"/>
          </a:xfrm>
        </p:grpSpPr>
        <p:sp>
          <p:nvSpPr>
            <p:cNvPr id="25925" name="Line 134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26" name="Line 135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27" name="Line 135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28" name="Line 135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004" name="Group 1353"/>
          <p:cNvGrpSpPr>
            <a:grpSpLocks/>
          </p:cNvGrpSpPr>
          <p:nvPr/>
        </p:nvGrpSpPr>
        <p:grpSpPr bwMode="auto">
          <a:xfrm>
            <a:off x="7847013" y="2792413"/>
            <a:ext cx="184150" cy="217487"/>
            <a:chOff x="1088" y="1583"/>
            <a:chExt cx="50" cy="38"/>
          </a:xfrm>
        </p:grpSpPr>
        <p:sp>
          <p:nvSpPr>
            <p:cNvPr id="25930" name="Line 135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31" name="Line 135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32" name="Line 135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33" name="Line 135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009" name="Group 1358"/>
          <p:cNvGrpSpPr>
            <a:grpSpLocks/>
          </p:cNvGrpSpPr>
          <p:nvPr/>
        </p:nvGrpSpPr>
        <p:grpSpPr bwMode="auto">
          <a:xfrm flipH="1">
            <a:off x="8572500" y="2741613"/>
            <a:ext cx="184150" cy="215900"/>
            <a:chOff x="1088" y="1583"/>
            <a:chExt cx="50" cy="38"/>
          </a:xfrm>
        </p:grpSpPr>
        <p:sp>
          <p:nvSpPr>
            <p:cNvPr id="25935" name="Line 135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36" name="Line 136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37" name="Line 136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38" name="Line 136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014" name="Group 1363"/>
          <p:cNvGrpSpPr>
            <a:grpSpLocks/>
          </p:cNvGrpSpPr>
          <p:nvPr/>
        </p:nvGrpSpPr>
        <p:grpSpPr bwMode="auto">
          <a:xfrm flipH="1">
            <a:off x="7956550" y="1809750"/>
            <a:ext cx="169863" cy="217488"/>
            <a:chOff x="1088" y="1583"/>
            <a:chExt cx="50" cy="38"/>
          </a:xfrm>
        </p:grpSpPr>
        <p:sp>
          <p:nvSpPr>
            <p:cNvPr id="25940" name="Line 136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41" name="Line 136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42" name="Line 136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43" name="Line 136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019" name="Group 1368"/>
          <p:cNvGrpSpPr>
            <a:grpSpLocks/>
          </p:cNvGrpSpPr>
          <p:nvPr/>
        </p:nvGrpSpPr>
        <p:grpSpPr bwMode="auto">
          <a:xfrm>
            <a:off x="8240713" y="2684463"/>
            <a:ext cx="139700" cy="215900"/>
            <a:chOff x="1088" y="1583"/>
            <a:chExt cx="50" cy="38"/>
          </a:xfrm>
        </p:grpSpPr>
        <p:sp>
          <p:nvSpPr>
            <p:cNvPr id="25945" name="Line 136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46" name="Line 137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47" name="Line 137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48" name="Line 137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024" name="Group 1373"/>
          <p:cNvGrpSpPr>
            <a:grpSpLocks/>
          </p:cNvGrpSpPr>
          <p:nvPr/>
        </p:nvGrpSpPr>
        <p:grpSpPr bwMode="auto">
          <a:xfrm>
            <a:off x="5756275" y="74613"/>
            <a:ext cx="184150" cy="215900"/>
            <a:chOff x="1088" y="1583"/>
            <a:chExt cx="50" cy="38"/>
          </a:xfrm>
        </p:grpSpPr>
        <p:sp>
          <p:nvSpPr>
            <p:cNvPr id="25950" name="Line 137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51" name="Line 137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52" name="Line 137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53" name="Line 137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029" name="Group 1378"/>
          <p:cNvGrpSpPr>
            <a:grpSpLocks/>
          </p:cNvGrpSpPr>
          <p:nvPr/>
        </p:nvGrpSpPr>
        <p:grpSpPr bwMode="auto">
          <a:xfrm flipH="1">
            <a:off x="4708525" y="103188"/>
            <a:ext cx="184150" cy="215900"/>
            <a:chOff x="1088" y="1583"/>
            <a:chExt cx="50" cy="38"/>
          </a:xfrm>
        </p:grpSpPr>
        <p:sp>
          <p:nvSpPr>
            <p:cNvPr id="25955" name="Line 137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56" name="Line 138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57" name="Line 138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58" name="Line 138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034" name="Group 1383"/>
          <p:cNvGrpSpPr>
            <a:grpSpLocks/>
          </p:cNvGrpSpPr>
          <p:nvPr/>
        </p:nvGrpSpPr>
        <p:grpSpPr bwMode="auto">
          <a:xfrm>
            <a:off x="4718050" y="2427288"/>
            <a:ext cx="184150" cy="215900"/>
            <a:chOff x="1088" y="1583"/>
            <a:chExt cx="50" cy="38"/>
          </a:xfrm>
        </p:grpSpPr>
        <p:sp>
          <p:nvSpPr>
            <p:cNvPr id="25960" name="Line 138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61" name="Line 138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62" name="Line 138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63" name="Line 138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039" name="Group 1388"/>
          <p:cNvGrpSpPr>
            <a:grpSpLocks/>
          </p:cNvGrpSpPr>
          <p:nvPr/>
        </p:nvGrpSpPr>
        <p:grpSpPr bwMode="auto">
          <a:xfrm flipH="1">
            <a:off x="7616825" y="246063"/>
            <a:ext cx="169863" cy="215900"/>
            <a:chOff x="1088" y="1583"/>
            <a:chExt cx="50" cy="38"/>
          </a:xfrm>
        </p:grpSpPr>
        <p:sp>
          <p:nvSpPr>
            <p:cNvPr id="25965" name="Line 138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66" name="Line 139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67" name="Line 139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68" name="Line 139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044" name="Group 1393"/>
          <p:cNvGrpSpPr>
            <a:grpSpLocks/>
          </p:cNvGrpSpPr>
          <p:nvPr/>
        </p:nvGrpSpPr>
        <p:grpSpPr bwMode="auto">
          <a:xfrm>
            <a:off x="7924800" y="377825"/>
            <a:ext cx="184150" cy="215900"/>
            <a:chOff x="1088" y="1583"/>
            <a:chExt cx="50" cy="38"/>
          </a:xfrm>
        </p:grpSpPr>
        <p:sp>
          <p:nvSpPr>
            <p:cNvPr id="25970" name="Line 139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71" name="Line 139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72" name="Line 139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73" name="Line 139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049" name="Group 1398"/>
          <p:cNvGrpSpPr>
            <a:grpSpLocks/>
          </p:cNvGrpSpPr>
          <p:nvPr/>
        </p:nvGrpSpPr>
        <p:grpSpPr bwMode="auto">
          <a:xfrm>
            <a:off x="6219825" y="233363"/>
            <a:ext cx="184150" cy="217487"/>
            <a:chOff x="1088" y="1583"/>
            <a:chExt cx="50" cy="38"/>
          </a:xfrm>
        </p:grpSpPr>
        <p:sp>
          <p:nvSpPr>
            <p:cNvPr id="25975" name="Line 139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76" name="Line 140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77" name="Line 140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78" name="Line 140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054" name="Group 1403"/>
          <p:cNvGrpSpPr>
            <a:grpSpLocks/>
          </p:cNvGrpSpPr>
          <p:nvPr/>
        </p:nvGrpSpPr>
        <p:grpSpPr bwMode="auto">
          <a:xfrm flipH="1">
            <a:off x="6824663" y="331788"/>
            <a:ext cx="155575" cy="215900"/>
            <a:chOff x="1088" y="1583"/>
            <a:chExt cx="50" cy="38"/>
          </a:xfrm>
        </p:grpSpPr>
        <p:sp>
          <p:nvSpPr>
            <p:cNvPr id="25980" name="Line 140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81" name="Line 140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82" name="Line 140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83" name="Line 140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059" name="Group 1408"/>
          <p:cNvGrpSpPr>
            <a:grpSpLocks/>
          </p:cNvGrpSpPr>
          <p:nvPr/>
        </p:nvGrpSpPr>
        <p:grpSpPr bwMode="auto">
          <a:xfrm>
            <a:off x="7310438" y="382588"/>
            <a:ext cx="185737" cy="217487"/>
            <a:chOff x="1088" y="1583"/>
            <a:chExt cx="50" cy="38"/>
          </a:xfrm>
        </p:grpSpPr>
        <p:sp>
          <p:nvSpPr>
            <p:cNvPr id="25985" name="Line 140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86" name="Line 141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87" name="Line 141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88" name="Line 141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064" name="Group 1413"/>
          <p:cNvGrpSpPr>
            <a:grpSpLocks/>
          </p:cNvGrpSpPr>
          <p:nvPr/>
        </p:nvGrpSpPr>
        <p:grpSpPr bwMode="auto">
          <a:xfrm flipH="1">
            <a:off x="7108825" y="57150"/>
            <a:ext cx="184150" cy="217488"/>
            <a:chOff x="1088" y="1583"/>
            <a:chExt cx="50" cy="38"/>
          </a:xfrm>
        </p:grpSpPr>
        <p:sp>
          <p:nvSpPr>
            <p:cNvPr id="25990" name="Line 141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91" name="Line 141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92" name="Line 141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93" name="Line 141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069" name="Group 1418"/>
          <p:cNvGrpSpPr>
            <a:grpSpLocks/>
          </p:cNvGrpSpPr>
          <p:nvPr/>
        </p:nvGrpSpPr>
        <p:grpSpPr bwMode="auto">
          <a:xfrm>
            <a:off x="6453188" y="1211263"/>
            <a:ext cx="150812" cy="215900"/>
            <a:chOff x="1088" y="1583"/>
            <a:chExt cx="50" cy="38"/>
          </a:xfrm>
        </p:grpSpPr>
        <p:sp>
          <p:nvSpPr>
            <p:cNvPr id="25995" name="Line 141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96" name="Line 142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97" name="Line 142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998" name="Line 142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074" name="Group 1423"/>
          <p:cNvGrpSpPr>
            <a:grpSpLocks/>
          </p:cNvGrpSpPr>
          <p:nvPr/>
        </p:nvGrpSpPr>
        <p:grpSpPr bwMode="auto">
          <a:xfrm>
            <a:off x="6827838" y="701675"/>
            <a:ext cx="184150" cy="217488"/>
            <a:chOff x="1088" y="1583"/>
            <a:chExt cx="50" cy="38"/>
          </a:xfrm>
        </p:grpSpPr>
        <p:sp>
          <p:nvSpPr>
            <p:cNvPr id="26000" name="Line 142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01" name="Line 142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02" name="Line 142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03" name="Line 142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079" name="Group 1428"/>
          <p:cNvGrpSpPr>
            <a:grpSpLocks/>
          </p:cNvGrpSpPr>
          <p:nvPr/>
        </p:nvGrpSpPr>
        <p:grpSpPr bwMode="auto">
          <a:xfrm flipH="1">
            <a:off x="7164388" y="811213"/>
            <a:ext cx="184150" cy="215900"/>
            <a:chOff x="1088" y="1583"/>
            <a:chExt cx="50" cy="38"/>
          </a:xfrm>
        </p:grpSpPr>
        <p:sp>
          <p:nvSpPr>
            <p:cNvPr id="26005" name="Line 142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06" name="Line 143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07" name="Line 143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08" name="Line 143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084" name="Group 1433"/>
          <p:cNvGrpSpPr>
            <a:grpSpLocks/>
          </p:cNvGrpSpPr>
          <p:nvPr/>
        </p:nvGrpSpPr>
        <p:grpSpPr bwMode="auto">
          <a:xfrm>
            <a:off x="7546975" y="754063"/>
            <a:ext cx="184150" cy="215900"/>
            <a:chOff x="1088" y="1583"/>
            <a:chExt cx="50" cy="38"/>
          </a:xfrm>
        </p:grpSpPr>
        <p:sp>
          <p:nvSpPr>
            <p:cNvPr id="26010" name="Line 143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11" name="Line 143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12" name="Line 143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13" name="Line 143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089" name="Group 1438"/>
          <p:cNvGrpSpPr>
            <a:grpSpLocks/>
          </p:cNvGrpSpPr>
          <p:nvPr/>
        </p:nvGrpSpPr>
        <p:grpSpPr bwMode="auto">
          <a:xfrm flipH="1">
            <a:off x="6577013" y="39688"/>
            <a:ext cx="185737" cy="217487"/>
            <a:chOff x="1088" y="1583"/>
            <a:chExt cx="50" cy="38"/>
          </a:xfrm>
        </p:grpSpPr>
        <p:sp>
          <p:nvSpPr>
            <p:cNvPr id="26015" name="Line 143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16" name="Line 144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17" name="Line 144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18" name="Line 144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094" name="Group 1443"/>
          <p:cNvGrpSpPr>
            <a:grpSpLocks/>
          </p:cNvGrpSpPr>
          <p:nvPr/>
        </p:nvGrpSpPr>
        <p:grpSpPr bwMode="auto">
          <a:xfrm>
            <a:off x="6691313" y="1295400"/>
            <a:ext cx="185737" cy="217488"/>
            <a:chOff x="1088" y="1583"/>
            <a:chExt cx="50" cy="38"/>
          </a:xfrm>
        </p:grpSpPr>
        <p:sp>
          <p:nvSpPr>
            <p:cNvPr id="26020" name="Line 144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21" name="Line 144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22" name="Line 144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23" name="Line 144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099" name="Group 1448"/>
          <p:cNvGrpSpPr>
            <a:grpSpLocks/>
          </p:cNvGrpSpPr>
          <p:nvPr/>
        </p:nvGrpSpPr>
        <p:grpSpPr bwMode="auto">
          <a:xfrm flipH="1">
            <a:off x="7240588" y="1295400"/>
            <a:ext cx="184150" cy="217488"/>
            <a:chOff x="1088" y="1583"/>
            <a:chExt cx="50" cy="38"/>
          </a:xfrm>
        </p:grpSpPr>
        <p:sp>
          <p:nvSpPr>
            <p:cNvPr id="26025" name="Line 144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26" name="Line 145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27" name="Line 145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28" name="Line 145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104" name="Group 1453"/>
          <p:cNvGrpSpPr>
            <a:grpSpLocks/>
          </p:cNvGrpSpPr>
          <p:nvPr/>
        </p:nvGrpSpPr>
        <p:grpSpPr bwMode="auto">
          <a:xfrm flipH="1">
            <a:off x="6503988" y="571500"/>
            <a:ext cx="169862" cy="215900"/>
            <a:chOff x="1088" y="1583"/>
            <a:chExt cx="50" cy="38"/>
          </a:xfrm>
        </p:grpSpPr>
        <p:sp>
          <p:nvSpPr>
            <p:cNvPr id="26030" name="Line 145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31" name="Line 145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32" name="Line 145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33" name="Line 145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109" name="Group 1458"/>
          <p:cNvGrpSpPr>
            <a:grpSpLocks/>
          </p:cNvGrpSpPr>
          <p:nvPr/>
        </p:nvGrpSpPr>
        <p:grpSpPr bwMode="auto">
          <a:xfrm>
            <a:off x="7008813" y="1101725"/>
            <a:ext cx="139700" cy="217488"/>
            <a:chOff x="1088" y="1583"/>
            <a:chExt cx="50" cy="38"/>
          </a:xfrm>
        </p:grpSpPr>
        <p:sp>
          <p:nvSpPr>
            <p:cNvPr id="26035" name="Line 145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36" name="Line 146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37" name="Line 146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38" name="Line 146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114" name="Group 1463"/>
          <p:cNvGrpSpPr>
            <a:grpSpLocks/>
          </p:cNvGrpSpPr>
          <p:nvPr/>
        </p:nvGrpSpPr>
        <p:grpSpPr bwMode="auto">
          <a:xfrm>
            <a:off x="4908550" y="5219700"/>
            <a:ext cx="185738" cy="215900"/>
            <a:chOff x="1088" y="1583"/>
            <a:chExt cx="50" cy="38"/>
          </a:xfrm>
        </p:grpSpPr>
        <p:sp>
          <p:nvSpPr>
            <p:cNvPr id="26040" name="Line 146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41" name="Line 146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42" name="Line 146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43" name="Line 146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119" name="Group 1468"/>
          <p:cNvGrpSpPr>
            <a:grpSpLocks/>
          </p:cNvGrpSpPr>
          <p:nvPr/>
        </p:nvGrpSpPr>
        <p:grpSpPr bwMode="auto">
          <a:xfrm flipH="1">
            <a:off x="5387975" y="5299075"/>
            <a:ext cx="184150" cy="217488"/>
            <a:chOff x="1088" y="1583"/>
            <a:chExt cx="50" cy="38"/>
          </a:xfrm>
        </p:grpSpPr>
        <p:sp>
          <p:nvSpPr>
            <p:cNvPr id="26045" name="Line 146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46" name="Line 147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47" name="Line 147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48" name="Line 147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124" name="Group 1473"/>
          <p:cNvGrpSpPr>
            <a:grpSpLocks/>
          </p:cNvGrpSpPr>
          <p:nvPr/>
        </p:nvGrpSpPr>
        <p:grpSpPr bwMode="auto">
          <a:xfrm>
            <a:off x="5911850" y="5476875"/>
            <a:ext cx="184150" cy="215900"/>
            <a:chOff x="1088" y="1583"/>
            <a:chExt cx="50" cy="38"/>
          </a:xfrm>
        </p:grpSpPr>
        <p:sp>
          <p:nvSpPr>
            <p:cNvPr id="26050" name="Line 147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51" name="Line 147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52" name="Line 147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53" name="Line 147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129" name="Group 1478"/>
          <p:cNvGrpSpPr>
            <a:grpSpLocks/>
          </p:cNvGrpSpPr>
          <p:nvPr/>
        </p:nvGrpSpPr>
        <p:grpSpPr bwMode="auto">
          <a:xfrm flipH="1">
            <a:off x="6129338" y="5956300"/>
            <a:ext cx="169862" cy="215900"/>
            <a:chOff x="1088" y="1583"/>
            <a:chExt cx="50" cy="38"/>
          </a:xfrm>
        </p:grpSpPr>
        <p:sp>
          <p:nvSpPr>
            <p:cNvPr id="26055" name="Line 147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56" name="Line 148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57" name="Line 148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58" name="Line 148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134" name="Group 1483"/>
          <p:cNvGrpSpPr>
            <a:grpSpLocks/>
          </p:cNvGrpSpPr>
          <p:nvPr/>
        </p:nvGrpSpPr>
        <p:grpSpPr bwMode="auto">
          <a:xfrm>
            <a:off x="5192713" y="5635625"/>
            <a:ext cx="184150" cy="217488"/>
            <a:chOff x="1088" y="1583"/>
            <a:chExt cx="50" cy="38"/>
          </a:xfrm>
        </p:grpSpPr>
        <p:sp>
          <p:nvSpPr>
            <p:cNvPr id="26060" name="Line 148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61" name="Line 148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62" name="Line 148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63" name="Line 148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139" name="Group 1488"/>
          <p:cNvGrpSpPr>
            <a:grpSpLocks/>
          </p:cNvGrpSpPr>
          <p:nvPr/>
        </p:nvGrpSpPr>
        <p:grpSpPr bwMode="auto">
          <a:xfrm>
            <a:off x="4676775" y="6184900"/>
            <a:ext cx="184150" cy="215900"/>
            <a:chOff x="1088" y="1583"/>
            <a:chExt cx="50" cy="38"/>
          </a:xfrm>
        </p:grpSpPr>
        <p:sp>
          <p:nvSpPr>
            <p:cNvPr id="26065" name="Line 148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66" name="Line 149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67" name="Line 149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68" name="Line 149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144" name="Group 1493"/>
          <p:cNvGrpSpPr>
            <a:grpSpLocks/>
          </p:cNvGrpSpPr>
          <p:nvPr/>
        </p:nvGrpSpPr>
        <p:grpSpPr bwMode="auto">
          <a:xfrm flipH="1">
            <a:off x="5446713" y="6042025"/>
            <a:ext cx="155575" cy="215900"/>
            <a:chOff x="1088" y="1583"/>
            <a:chExt cx="50" cy="38"/>
          </a:xfrm>
        </p:grpSpPr>
        <p:sp>
          <p:nvSpPr>
            <p:cNvPr id="26070" name="Line 149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71" name="Line 149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72" name="Line 149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73" name="Line 149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149" name="Group 1498"/>
          <p:cNvGrpSpPr>
            <a:grpSpLocks/>
          </p:cNvGrpSpPr>
          <p:nvPr/>
        </p:nvGrpSpPr>
        <p:grpSpPr bwMode="auto">
          <a:xfrm>
            <a:off x="5756275" y="6127750"/>
            <a:ext cx="184150" cy="215900"/>
            <a:chOff x="1088" y="1583"/>
            <a:chExt cx="50" cy="38"/>
          </a:xfrm>
        </p:grpSpPr>
        <p:sp>
          <p:nvSpPr>
            <p:cNvPr id="26075" name="Line 149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76" name="Line 150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77" name="Line 150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78" name="Line 150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154" name="Group 1503"/>
          <p:cNvGrpSpPr>
            <a:grpSpLocks/>
          </p:cNvGrpSpPr>
          <p:nvPr/>
        </p:nvGrpSpPr>
        <p:grpSpPr bwMode="auto">
          <a:xfrm flipH="1">
            <a:off x="5588000" y="5699125"/>
            <a:ext cx="184150" cy="217488"/>
            <a:chOff x="1088" y="1583"/>
            <a:chExt cx="50" cy="38"/>
          </a:xfrm>
        </p:grpSpPr>
        <p:sp>
          <p:nvSpPr>
            <p:cNvPr id="26080" name="Line 150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81" name="Line 150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82" name="Line 150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83" name="Line 150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159" name="Group 1508"/>
          <p:cNvGrpSpPr>
            <a:grpSpLocks/>
          </p:cNvGrpSpPr>
          <p:nvPr/>
        </p:nvGrpSpPr>
        <p:grpSpPr bwMode="auto">
          <a:xfrm>
            <a:off x="4953000" y="6440488"/>
            <a:ext cx="150813" cy="217487"/>
            <a:chOff x="1088" y="1583"/>
            <a:chExt cx="50" cy="38"/>
          </a:xfrm>
        </p:grpSpPr>
        <p:sp>
          <p:nvSpPr>
            <p:cNvPr id="26085" name="Line 150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86" name="Line 151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87" name="Line 151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88" name="Line 151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164" name="Group 1513"/>
          <p:cNvGrpSpPr>
            <a:grpSpLocks/>
          </p:cNvGrpSpPr>
          <p:nvPr/>
        </p:nvGrpSpPr>
        <p:grpSpPr bwMode="auto">
          <a:xfrm>
            <a:off x="5273675" y="6446838"/>
            <a:ext cx="184150" cy="217487"/>
            <a:chOff x="1088" y="1583"/>
            <a:chExt cx="50" cy="38"/>
          </a:xfrm>
        </p:grpSpPr>
        <p:sp>
          <p:nvSpPr>
            <p:cNvPr id="26090" name="Line 151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91" name="Line 151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92" name="Line 151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93" name="Line 151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169" name="Group 1518"/>
          <p:cNvGrpSpPr>
            <a:grpSpLocks/>
          </p:cNvGrpSpPr>
          <p:nvPr/>
        </p:nvGrpSpPr>
        <p:grpSpPr bwMode="auto">
          <a:xfrm flipH="1">
            <a:off x="5610225" y="6554788"/>
            <a:ext cx="184150" cy="217487"/>
            <a:chOff x="1088" y="1583"/>
            <a:chExt cx="50" cy="38"/>
          </a:xfrm>
        </p:grpSpPr>
        <p:sp>
          <p:nvSpPr>
            <p:cNvPr id="26095" name="Line 151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96" name="Line 152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97" name="Line 152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098" name="Line 152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174" name="Group 1523"/>
          <p:cNvGrpSpPr>
            <a:grpSpLocks/>
          </p:cNvGrpSpPr>
          <p:nvPr/>
        </p:nvGrpSpPr>
        <p:grpSpPr bwMode="auto">
          <a:xfrm>
            <a:off x="5992813" y="6497638"/>
            <a:ext cx="184150" cy="217487"/>
            <a:chOff x="1088" y="1583"/>
            <a:chExt cx="50" cy="38"/>
          </a:xfrm>
        </p:grpSpPr>
        <p:sp>
          <p:nvSpPr>
            <p:cNvPr id="26100" name="Line 152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01" name="Line 152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02" name="Line 152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03" name="Line 152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179" name="Group 1528"/>
          <p:cNvGrpSpPr>
            <a:grpSpLocks/>
          </p:cNvGrpSpPr>
          <p:nvPr/>
        </p:nvGrpSpPr>
        <p:grpSpPr bwMode="auto">
          <a:xfrm flipH="1">
            <a:off x="4724400" y="5545138"/>
            <a:ext cx="184150" cy="215900"/>
            <a:chOff x="1088" y="1583"/>
            <a:chExt cx="50" cy="38"/>
          </a:xfrm>
        </p:grpSpPr>
        <p:sp>
          <p:nvSpPr>
            <p:cNvPr id="26105" name="Line 152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06" name="Line 153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07" name="Line 153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08" name="Line 153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184" name="Group 1533"/>
          <p:cNvGrpSpPr>
            <a:grpSpLocks/>
          </p:cNvGrpSpPr>
          <p:nvPr/>
        </p:nvGrpSpPr>
        <p:grpSpPr bwMode="auto">
          <a:xfrm>
            <a:off x="4751388" y="4745038"/>
            <a:ext cx="184150" cy="217487"/>
            <a:chOff x="1088" y="1583"/>
            <a:chExt cx="50" cy="38"/>
          </a:xfrm>
        </p:grpSpPr>
        <p:sp>
          <p:nvSpPr>
            <p:cNvPr id="26110" name="Line 153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11" name="Line 153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12" name="Line 153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13" name="Line 153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189" name="Group 1538"/>
          <p:cNvGrpSpPr>
            <a:grpSpLocks/>
          </p:cNvGrpSpPr>
          <p:nvPr/>
        </p:nvGrpSpPr>
        <p:grpSpPr bwMode="auto">
          <a:xfrm flipH="1">
            <a:off x="6350000" y="6372225"/>
            <a:ext cx="184150" cy="217488"/>
            <a:chOff x="1088" y="1583"/>
            <a:chExt cx="50" cy="38"/>
          </a:xfrm>
        </p:grpSpPr>
        <p:sp>
          <p:nvSpPr>
            <p:cNvPr id="26115" name="Line 153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16" name="Line 154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17" name="Line 154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18" name="Line 154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194" name="Group 1543"/>
          <p:cNvGrpSpPr>
            <a:grpSpLocks/>
          </p:cNvGrpSpPr>
          <p:nvPr/>
        </p:nvGrpSpPr>
        <p:grpSpPr bwMode="auto">
          <a:xfrm flipH="1">
            <a:off x="5027613" y="6007100"/>
            <a:ext cx="169862" cy="217488"/>
            <a:chOff x="1088" y="1583"/>
            <a:chExt cx="50" cy="38"/>
          </a:xfrm>
        </p:grpSpPr>
        <p:sp>
          <p:nvSpPr>
            <p:cNvPr id="26120" name="Line 154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21" name="Line 154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22" name="Line 154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23" name="Line 154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199" name="Group 1548"/>
          <p:cNvGrpSpPr>
            <a:grpSpLocks/>
          </p:cNvGrpSpPr>
          <p:nvPr/>
        </p:nvGrpSpPr>
        <p:grpSpPr bwMode="auto">
          <a:xfrm>
            <a:off x="6748463" y="6453188"/>
            <a:ext cx="139700" cy="215900"/>
            <a:chOff x="1088" y="1583"/>
            <a:chExt cx="50" cy="38"/>
          </a:xfrm>
        </p:grpSpPr>
        <p:sp>
          <p:nvSpPr>
            <p:cNvPr id="26125" name="Line 154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26" name="Line 155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27" name="Line 155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28" name="Line 155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04" name="Group 1553"/>
          <p:cNvGrpSpPr>
            <a:grpSpLocks/>
          </p:cNvGrpSpPr>
          <p:nvPr/>
        </p:nvGrpSpPr>
        <p:grpSpPr bwMode="auto">
          <a:xfrm flipH="1">
            <a:off x="4768850" y="2906713"/>
            <a:ext cx="169863" cy="217487"/>
            <a:chOff x="1088" y="1583"/>
            <a:chExt cx="50" cy="38"/>
          </a:xfrm>
        </p:grpSpPr>
        <p:sp>
          <p:nvSpPr>
            <p:cNvPr id="26130" name="Line 155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31" name="Line 155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32" name="Line 155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33" name="Line 155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09" name="Group 1558"/>
          <p:cNvGrpSpPr>
            <a:grpSpLocks/>
          </p:cNvGrpSpPr>
          <p:nvPr/>
        </p:nvGrpSpPr>
        <p:grpSpPr bwMode="auto">
          <a:xfrm flipH="1">
            <a:off x="4695825" y="1827213"/>
            <a:ext cx="169863" cy="217487"/>
            <a:chOff x="1088" y="1583"/>
            <a:chExt cx="50" cy="38"/>
          </a:xfrm>
        </p:grpSpPr>
        <p:sp>
          <p:nvSpPr>
            <p:cNvPr id="26135" name="Line 155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36" name="Line 156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37" name="Line 156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38" name="Line 156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14" name="Group 1563"/>
          <p:cNvGrpSpPr>
            <a:grpSpLocks/>
          </p:cNvGrpSpPr>
          <p:nvPr/>
        </p:nvGrpSpPr>
        <p:grpSpPr bwMode="auto">
          <a:xfrm>
            <a:off x="4660900" y="679450"/>
            <a:ext cx="150813" cy="217488"/>
            <a:chOff x="1088" y="1583"/>
            <a:chExt cx="50" cy="38"/>
          </a:xfrm>
        </p:grpSpPr>
        <p:sp>
          <p:nvSpPr>
            <p:cNvPr id="26140" name="Line 156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41" name="Line 156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42" name="Line 156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43" name="Line 156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19" name="Group 1568"/>
          <p:cNvGrpSpPr>
            <a:grpSpLocks/>
          </p:cNvGrpSpPr>
          <p:nvPr/>
        </p:nvGrpSpPr>
        <p:grpSpPr bwMode="auto">
          <a:xfrm>
            <a:off x="5468938" y="96838"/>
            <a:ext cx="150812" cy="217487"/>
            <a:chOff x="1088" y="1583"/>
            <a:chExt cx="50" cy="38"/>
          </a:xfrm>
        </p:grpSpPr>
        <p:sp>
          <p:nvSpPr>
            <p:cNvPr id="26145" name="Line 156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46" name="Line 157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47" name="Line 157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48" name="Line 157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24" name="Group 1573"/>
          <p:cNvGrpSpPr>
            <a:grpSpLocks/>
          </p:cNvGrpSpPr>
          <p:nvPr/>
        </p:nvGrpSpPr>
        <p:grpSpPr bwMode="auto">
          <a:xfrm flipH="1">
            <a:off x="7643813" y="5173663"/>
            <a:ext cx="184150" cy="217487"/>
            <a:chOff x="1088" y="1583"/>
            <a:chExt cx="50" cy="38"/>
          </a:xfrm>
        </p:grpSpPr>
        <p:sp>
          <p:nvSpPr>
            <p:cNvPr id="26150" name="Line 157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51" name="Line 157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52" name="Line 157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53" name="Line 157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29" name="Group 1578"/>
          <p:cNvGrpSpPr>
            <a:grpSpLocks/>
          </p:cNvGrpSpPr>
          <p:nvPr/>
        </p:nvGrpSpPr>
        <p:grpSpPr bwMode="auto">
          <a:xfrm flipH="1">
            <a:off x="8031163" y="5703888"/>
            <a:ext cx="184150" cy="217487"/>
            <a:chOff x="1088" y="1583"/>
            <a:chExt cx="50" cy="38"/>
          </a:xfrm>
        </p:grpSpPr>
        <p:sp>
          <p:nvSpPr>
            <p:cNvPr id="26155" name="Line 157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56" name="Line 158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57" name="Line 158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58" name="Line 158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34" name="Group 1583"/>
          <p:cNvGrpSpPr>
            <a:grpSpLocks/>
          </p:cNvGrpSpPr>
          <p:nvPr/>
        </p:nvGrpSpPr>
        <p:grpSpPr bwMode="auto">
          <a:xfrm flipH="1">
            <a:off x="7699375" y="5738813"/>
            <a:ext cx="184150" cy="217487"/>
            <a:chOff x="1088" y="1583"/>
            <a:chExt cx="50" cy="38"/>
          </a:xfrm>
        </p:grpSpPr>
        <p:sp>
          <p:nvSpPr>
            <p:cNvPr id="26160" name="Line 158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61" name="Line 158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62" name="Line 158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63" name="Line 158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39" name="Group 1588"/>
          <p:cNvGrpSpPr>
            <a:grpSpLocks/>
          </p:cNvGrpSpPr>
          <p:nvPr/>
        </p:nvGrpSpPr>
        <p:grpSpPr bwMode="auto">
          <a:xfrm>
            <a:off x="7451725" y="6138863"/>
            <a:ext cx="184150" cy="215900"/>
            <a:chOff x="1088" y="1583"/>
            <a:chExt cx="50" cy="38"/>
          </a:xfrm>
        </p:grpSpPr>
        <p:sp>
          <p:nvSpPr>
            <p:cNvPr id="26165" name="Line 158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66" name="Line 159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67" name="Line 159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68" name="Line 159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44" name="Group 1593"/>
          <p:cNvGrpSpPr>
            <a:grpSpLocks/>
          </p:cNvGrpSpPr>
          <p:nvPr/>
        </p:nvGrpSpPr>
        <p:grpSpPr bwMode="auto">
          <a:xfrm flipH="1">
            <a:off x="7102475" y="6440488"/>
            <a:ext cx="184150" cy="217487"/>
            <a:chOff x="1088" y="1583"/>
            <a:chExt cx="50" cy="38"/>
          </a:xfrm>
        </p:grpSpPr>
        <p:sp>
          <p:nvSpPr>
            <p:cNvPr id="26170" name="Line 159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71" name="Line 159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72" name="Line 159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73" name="Line 159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49" name="Group 1598"/>
          <p:cNvGrpSpPr>
            <a:grpSpLocks/>
          </p:cNvGrpSpPr>
          <p:nvPr/>
        </p:nvGrpSpPr>
        <p:grpSpPr bwMode="auto">
          <a:xfrm>
            <a:off x="7869238" y="6149975"/>
            <a:ext cx="184150" cy="217488"/>
            <a:chOff x="1088" y="1583"/>
            <a:chExt cx="50" cy="38"/>
          </a:xfrm>
        </p:grpSpPr>
        <p:sp>
          <p:nvSpPr>
            <p:cNvPr id="26175" name="Line 159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76" name="Line 160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77" name="Line 160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78" name="Line 160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54" name="Group 1603"/>
          <p:cNvGrpSpPr>
            <a:grpSpLocks/>
          </p:cNvGrpSpPr>
          <p:nvPr/>
        </p:nvGrpSpPr>
        <p:grpSpPr bwMode="auto">
          <a:xfrm>
            <a:off x="8466138" y="5602288"/>
            <a:ext cx="184150" cy="215900"/>
            <a:chOff x="1088" y="1583"/>
            <a:chExt cx="50" cy="38"/>
          </a:xfrm>
        </p:grpSpPr>
        <p:sp>
          <p:nvSpPr>
            <p:cNvPr id="26180" name="Line 160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81" name="Line 160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82" name="Line 160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83" name="Line 160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59" name="Group 1608"/>
          <p:cNvGrpSpPr>
            <a:grpSpLocks/>
          </p:cNvGrpSpPr>
          <p:nvPr/>
        </p:nvGrpSpPr>
        <p:grpSpPr bwMode="auto">
          <a:xfrm>
            <a:off x="8809038" y="5378450"/>
            <a:ext cx="184150" cy="217488"/>
            <a:chOff x="1088" y="1583"/>
            <a:chExt cx="50" cy="38"/>
          </a:xfrm>
        </p:grpSpPr>
        <p:sp>
          <p:nvSpPr>
            <p:cNvPr id="26185" name="Line 160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86" name="Line 161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87" name="Line 161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88" name="Line 161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64" name="Group 1613"/>
          <p:cNvGrpSpPr>
            <a:grpSpLocks/>
          </p:cNvGrpSpPr>
          <p:nvPr/>
        </p:nvGrpSpPr>
        <p:grpSpPr bwMode="auto">
          <a:xfrm>
            <a:off x="8255000" y="6099175"/>
            <a:ext cx="185738" cy="215900"/>
            <a:chOff x="1088" y="1583"/>
            <a:chExt cx="50" cy="38"/>
          </a:xfrm>
        </p:grpSpPr>
        <p:sp>
          <p:nvSpPr>
            <p:cNvPr id="26190" name="Line 161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91" name="Line 161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92" name="Line 161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93" name="Line 161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69" name="Group 1618"/>
          <p:cNvGrpSpPr>
            <a:grpSpLocks/>
          </p:cNvGrpSpPr>
          <p:nvPr/>
        </p:nvGrpSpPr>
        <p:grpSpPr bwMode="auto">
          <a:xfrm>
            <a:off x="7666038" y="6469063"/>
            <a:ext cx="139700" cy="217487"/>
            <a:chOff x="1088" y="1583"/>
            <a:chExt cx="50" cy="38"/>
          </a:xfrm>
        </p:grpSpPr>
        <p:sp>
          <p:nvSpPr>
            <p:cNvPr id="26195" name="Line 161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96" name="Line 162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97" name="Line 162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98" name="Line 162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74" name="Group 1623"/>
          <p:cNvGrpSpPr>
            <a:grpSpLocks/>
          </p:cNvGrpSpPr>
          <p:nvPr/>
        </p:nvGrpSpPr>
        <p:grpSpPr bwMode="auto">
          <a:xfrm flipH="1">
            <a:off x="8064500" y="6453188"/>
            <a:ext cx="169863" cy="215900"/>
            <a:chOff x="1088" y="1583"/>
            <a:chExt cx="50" cy="38"/>
          </a:xfrm>
        </p:grpSpPr>
        <p:sp>
          <p:nvSpPr>
            <p:cNvPr id="26200" name="Line 162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01" name="Line 162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02" name="Line 162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03" name="Line 162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79" name="Group 1628"/>
          <p:cNvGrpSpPr>
            <a:grpSpLocks/>
          </p:cNvGrpSpPr>
          <p:nvPr/>
        </p:nvGrpSpPr>
        <p:grpSpPr bwMode="auto">
          <a:xfrm flipH="1">
            <a:off x="8848725" y="6469063"/>
            <a:ext cx="169863" cy="217487"/>
            <a:chOff x="1088" y="1583"/>
            <a:chExt cx="50" cy="38"/>
          </a:xfrm>
        </p:grpSpPr>
        <p:sp>
          <p:nvSpPr>
            <p:cNvPr id="26205" name="Line 162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06" name="Line 163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07" name="Line 163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08" name="Line 163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84" name="Group 1633"/>
          <p:cNvGrpSpPr>
            <a:grpSpLocks/>
          </p:cNvGrpSpPr>
          <p:nvPr/>
        </p:nvGrpSpPr>
        <p:grpSpPr bwMode="auto">
          <a:xfrm>
            <a:off x="8753475" y="5859463"/>
            <a:ext cx="184150" cy="215900"/>
            <a:chOff x="1088" y="1583"/>
            <a:chExt cx="50" cy="38"/>
          </a:xfrm>
        </p:grpSpPr>
        <p:sp>
          <p:nvSpPr>
            <p:cNvPr id="26210" name="Line 163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11" name="Line 163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12" name="Line 163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13" name="Line 163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89" name="Group 1638"/>
          <p:cNvGrpSpPr>
            <a:grpSpLocks/>
          </p:cNvGrpSpPr>
          <p:nvPr/>
        </p:nvGrpSpPr>
        <p:grpSpPr bwMode="auto">
          <a:xfrm>
            <a:off x="8499475" y="6372225"/>
            <a:ext cx="184150" cy="217488"/>
            <a:chOff x="1088" y="1583"/>
            <a:chExt cx="50" cy="38"/>
          </a:xfrm>
        </p:grpSpPr>
        <p:sp>
          <p:nvSpPr>
            <p:cNvPr id="26215" name="Line 163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16" name="Line 164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17" name="Line 164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18" name="Line 164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94" name="Group 1643"/>
          <p:cNvGrpSpPr>
            <a:grpSpLocks/>
          </p:cNvGrpSpPr>
          <p:nvPr/>
        </p:nvGrpSpPr>
        <p:grpSpPr bwMode="auto">
          <a:xfrm flipH="1">
            <a:off x="8859838" y="2992438"/>
            <a:ext cx="184150" cy="217487"/>
            <a:chOff x="1088" y="1583"/>
            <a:chExt cx="50" cy="38"/>
          </a:xfrm>
        </p:grpSpPr>
        <p:sp>
          <p:nvSpPr>
            <p:cNvPr id="26220" name="Line 164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21" name="Line 164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22" name="Line 164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23" name="Line 164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99" name="Group 1648"/>
          <p:cNvGrpSpPr>
            <a:grpSpLocks/>
          </p:cNvGrpSpPr>
          <p:nvPr/>
        </p:nvGrpSpPr>
        <p:grpSpPr bwMode="auto">
          <a:xfrm>
            <a:off x="8288338" y="446088"/>
            <a:ext cx="184150" cy="215900"/>
            <a:chOff x="1088" y="1583"/>
            <a:chExt cx="50" cy="38"/>
          </a:xfrm>
        </p:grpSpPr>
        <p:sp>
          <p:nvSpPr>
            <p:cNvPr id="26225" name="Line 164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26" name="Line 165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27" name="Line 165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28" name="Line 165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304" name="Group 1653"/>
          <p:cNvGrpSpPr>
            <a:grpSpLocks/>
          </p:cNvGrpSpPr>
          <p:nvPr/>
        </p:nvGrpSpPr>
        <p:grpSpPr bwMode="auto">
          <a:xfrm flipH="1">
            <a:off x="8929688" y="422275"/>
            <a:ext cx="155575" cy="217488"/>
            <a:chOff x="1088" y="1583"/>
            <a:chExt cx="50" cy="38"/>
          </a:xfrm>
        </p:grpSpPr>
        <p:sp>
          <p:nvSpPr>
            <p:cNvPr id="26230" name="Line 165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31" name="Line 165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32" name="Line 165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33" name="Line 165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309" name="Group 1658"/>
          <p:cNvGrpSpPr>
            <a:grpSpLocks/>
          </p:cNvGrpSpPr>
          <p:nvPr/>
        </p:nvGrpSpPr>
        <p:grpSpPr bwMode="auto">
          <a:xfrm>
            <a:off x="8616950" y="508000"/>
            <a:ext cx="139700" cy="217488"/>
            <a:chOff x="1088" y="1583"/>
            <a:chExt cx="50" cy="38"/>
          </a:xfrm>
        </p:grpSpPr>
        <p:sp>
          <p:nvSpPr>
            <p:cNvPr id="26235" name="Line 165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36" name="Line 166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37" name="Line 166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38" name="Line 166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314" name="Group 1663"/>
          <p:cNvGrpSpPr>
            <a:grpSpLocks/>
          </p:cNvGrpSpPr>
          <p:nvPr/>
        </p:nvGrpSpPr>
        <p:grpSpPr bwMode="auto">
          <a:xfrm flipH="1">
            <a:off x="4500563" y="4344988"/>
            <a:ext cx="153987" cy="217487"/>
            <a:chOff x="1088" y="1583"/>
            <a:chExt cx="50" cy="38"/>
          </a:xfrm>
        </p:grpSpPr>
        <p:sp>
          <p:nvSpPr>
            <p:cNvPr id="26240" name="Line 166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41" name="Line 166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42" name="Line 166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43" name="Line 166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319" name="Group 1668"/>
          <p:cNvGrpSpPr>
            <a:grpSpLocks/>
          </p:cNvGrpSpPr>
          <p:nvPr/>
        </p:nvGrpSpPr>
        <p:grpSpPr bwMode="auto">
          <a:xfrm>
            <a:off x="4398963" y="833438"/>
            <a:ext cx="184150" cy="217487"/>
            <a:chOff x="1088" y="1583"/>
            <a:chExt cx="50" cy="38"/>
          </a:xfrm>
        </p:grpSpPr>
        <p:sp>
          <p:nvSpPr>
            <p:cNvPr id="26245" name="Line 166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46" name="Line 167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47" name="Line 167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48" name="Line 167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324" name="Group 1673"/>
          <p:cNvGrpSpPr>
            <a:grpSpLocks/>
          </p:cNvGrpSpPr>
          <p:nvPr/>
        </p:nvGrpSpPr>
        <p:grpSpPr bwMode="auto">
          <a:xfrm flipH="1">
            <a:off x="4370388" y="4933950"/>
            <a:ext cx="185737" cy="217488"/>
            <a:chOff x="1088" y="1583"/>
            <a:chExt cx="50" cy="38"/>
          </a:xfrm>
        </p:grpSpPr>
        <p:sp>
          <p:nvSpPr>
            <p:cNvPr id="26250" name="Line 167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51" name="Line 167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52" name="Line 167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53" name="Line 167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329" name="Group 1678"/>
          <p:cNvGrpSpPr>
            <a:grpSpLocks/>
          </p:cNvGrpSpPr>
          <p:nvPr/>
        </p:nvGrpSpPr>
        <p:grpSpPr bwMode="auto">
          <a:xfrm flipH="1">
            <a:off x="4422775" y="3357563"/>
            <a:ext cx="184150" cy="217487"/>
            <a:chOff x="1088" y="1583"/>
            <a:chExt cx="50" cy="38"/>
          </a:xfrm>
        </p:grpSpPr>
        <p:sp>
          <p:nvSpPr>
            <p:cNvPr id="26255" name="Line 1679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56" name="Line 1680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57" name="Line 1681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58" name="Line 1682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334" name="Group 1683"/>
          <p:cNvGrpSpPr>
            <a:grpSpLocks/>
          </p:cNvGrpSpPr>
          <p:nvPr/>
        </p:nvGrpSpPr>
        <p:grpSpPr bwMode="auto">
          <a:xfrm flipH="1">
            <a:off x="4489450" y="5745163"/>
            <a:ext cx="184150" cy="215900"/>
            <a:chOff x="1088" y="1583"/>
            <a:chExt cx="50" cy="38"/>
          </a:xfrm>
        </p:grpSpPr>
        <p:sp>
          <p:nvSpPr>
            <p:cNvPr id="26260" name="Line 1684"/>
            <p:cNvSpPr>
              <a:spLocks noChangeShapeType="1"/>
            </p:cNvSpPr>
            <p:nvPr/>
          </p:nvSpPr>
          <p:spPr bwMode="auto">
            <a:xfrm>
              <a:off x="1088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61" name="Line 1685"/>
            <p:cNvSpPr>
              <a:spLocks noChangeShapeType="1"/>
            </p:cNvSpPr>
            <p:nvPr/>
          </p:nvSpPr>
          <p:spPr bwMode="auto">
            <a:xfrm>
              <a:off x="1106" y="1589"/>
              <a:ext cx="0" cy="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62" name="Line 1686"/>
            <p:cNvSpPr>
              <a:spLocks noChangeShapeType="1"/>
            </p:cNvSpPr>
            <p:nvPr/>
          </p:nvSpPr>
          <p:spPr bwMode="auto">
            <a:xfrm flipH="1">
              <a:off x="1115" y="1583"/>
              <a:ext cx="8" cy="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263" name="Line 1687"/>
            <p:cNvSpPr>
              <a:spLocks noChangeShapeType="1"/>
            </p:cNvSpPr>
            <p:nvPr/>
          </p:nvSpPr>
          <p:spPr bwMode="auto">
            <a:xfrm flipH="1">
              <a:off x="1123" y="1597"/>
              <a:ext cx="15" cy="2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6264" name="Rectangle 1688" descr="80%"/>
          <p:cNvSpPr>
            <a:spLocks noChangeArrowheads="1"/>
          </p:cNvSpPr>
          <p:nvPr/>
        </p:nvSpPr>
        <p:spPr bwMode="auto">
          <a:xfrm>
            <a:off x="304800" y="5300663"/>
            <a:ext cx="8229600" cy="381000"/>
          </a:xfrm>
          <a:prstGeom prst="rect">
            <a:avLst/>
          </a:prstGeom>
          <a:pattFill prst="pct80">
            <a:fgClr>
              <a:schemeClr val="bg2"/>
            </a:fgClr>
            <a:bgClr>
              <a:schemeClr val="bg2"/>
            </a:bgClr>
          </a:pattFill>
          <a:ln w="9525">
            <a:solidFill>
              <a:srgbClr val="99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6265" name="Rectangle 1689" descr="Широкий диагональный 1"/>
          <p:cNvSpPr>
            <a:spLocks noChangeArrowheads="1"/>
          </p:cNvSpPr>
          <p:nvPr/>
        </p:nvSpPr>
        <p:spPr bwMode="auto">
          <a:xfrm>
            <a:off x="304800" y="4919663"/>
            <a:ext cx="8229600" cy="381000"/>
          </a:xfrm>
          <a:prstGeom prst="rect">
            <a:avLst/>
          </a:prstGeom>
          <a:pattFill prst="wdDnDiag">
            <a:fgClr>
              <a:schemeClr val="bg2"/>
            </a:fgClr>
            <a:bgClr>
              <a:schemeClr val="bg2"/>
            </a:bgClr>
          </a:pattFill>
          <a:ln w="9525">
            <a:solidFill>
              <a:srgbClr val="99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66" name="Rectangle 1690" descr="40%"/>
          <p:cNvSpPr>
            <a:spLocks noChangeArrowheads="1"/>
          </p:cNvSpPr>
          <p:nvPr/>
        </p:nvSpPr>
        <p:spPr bwMode="auto">
          <a:xfrm>
            <a:off x="7543800" y="5681663"/>
            <a:ext cx="990600" cy="152400"/>
          </a:xfrm>
          <a:prstGeom prst="rect">
            <a:avLst/>
          </a:prstGeom>
          <a:pattFill prst="pct40">
            <a:fgClr>
              <a:schemeClr val="bg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67" name="Rectangle 1691" descr="40%"/>
          <p:cNvSpPr>
            <a:spLocks noChangeArrowheads="1"/>
          </p:cNvSpPr>
          <p:nvPr/>
        </p:nvSpPr>
        <p:spPr bwMode="auto">
          <a:xfrm>
            <a:off x="6477000" y="5681663"/>
            <a:ext cx="990600" cy="152400"/>
          </a:xfrm>
          <a:prstGeom prst="rect">
            <a:avLst/>
          </a:prstGeom>
          <a:pattFill prst="pct40">
            <a:fgClr>
              <a:schemeClr val="bg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68" name="Rectangle 1692" descr="40%"/>
          <p:cNvSpPr>
            <a:spLocks noChangeArrowheads="1"/>
          </p:cNvSpPr>
          <p:nvPr/>
        </p:nvSpPr>
        <p:spPr bwMode="auto">
          <a:xfrm>
            <a:off x="5410200" y="5681663"/>
            <a:ext cx="990600" cy="152400"/>
          </a:xfrm>
          <a:prstGeom prst="rect">
            <a:avLst/>
          </a:prstGeom>
          <a:pattFill prst="pct40">
            <a:fgClr>
              <a:schemeClr val="bg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69" name="Rectangle 1693" descr="40%"/>
          <p:cNvSpPr>
            <a:spLocks noChangeArrowheads="1"/>
          </p:cNvSpPr>
          <p:nvPr/>
        </p:nvSpPr>
        <p:spPr bwMode="auto">
          <a:xfrm>
            <a:off x="4343400" y="5681663"/>
            <a:ext cx="990600" cy="152400"/>
          </a:xfrm>
          <a:prstGeom prst="rect">
            <a:avLst/>
          </a:prstGeom>
          <a:pattFill prst="pct40">
            <a:fgClr>
              <a:schemeClr val="bg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70" name="Rectangle 1694" descr="40%"/>
          <p:cNvSpPr>
            <a:spLocks noChangeArrowheads="1"/>
          </p:cNvSpPr>
          <p:nvPr/>
        </p:nvSpPr>
        <p:spPr bwMode="auto">
          <a:xfrm>
            <a:off x="3276600" y="5681663"/>
            <a:ext cx="990600" cy="152400"/>
          </a:xfrm>
          <a:prstGeom prst="rect">
            <a:avLst/>
          </a:prstGeom>
          <a:pattFill prst="pct40">
            <a:fgClr>
              <a:schemeClr val="bg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71" name="Rectangle 1695" descr="40%"/>
          <p:cNvSpPr>
            <a:spLocks noChangeArrowheads="1"/>
          </p:cNvSpPr>
          <p:nvPr/>
        </p:nvSpPr>
        <p:spPr bwMode="auto">
          <a:xfrm>
            <a:off x="2205038" y="5681663"/>
            <a:ext cx="990600" cy="152400"/>
          </a:xfrm>
          <a:prstGeom prst="rect">
            <a:avLst/>
          </a:prstGeom>
          <a:pattFill prst="pct40">
            <a:fgClr>
              <a:schemeClr val="bg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72" name="Rectangle 1696" descr="40%"/>
          <p:cNvSpPr>
            <a:spLocks noChangeArrowheads="1"/>
          </p:cNvSpPr>
          <p:nvPr/>
        </p:nvSpPr>
        <p:spPr bwMode="auto">
          <a:xfrm>
            <a:off x="1143000" y="5681663"/>
            <a:ext cx="990600" cy="152400"/>
          </a:xfrm>
          <a:prstGeom prst="rect">
            <a:avLst/>
          </a:prstGeom>
          <a:pattFill prst="pct40">
            <a:fgClr>
              <a:schemeClr val="bg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73" name="Rectangle 1697" descr="40%"/>
          <p:cNvSpPr>
            <a:spLocks noChangeArrowheads="1"/>
          </p:cNvSpPr>
          <p:nvPr/>
        </p:nvSpPr>
        <p:spPr bwMode="auto">
          <a:xfrm>
            <a:off x="304800" y="5681663"/>
            <a:ext cx="757238" cy="152400"/>
          </a:xfrm>
          <a:prstGeom prst="rect">
            <a:avLst/>
          </a:prstGeom>
          <a:pattFill prst="pct40">
            <a:fgClr>
              <a:schemeClr val="bg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74" name="Rectangle 1698" descr="40%"/>
          <p:cNvSpPr>
            <a:spLocks noChangeArrowheads="1"/>
          </p:cNvSpPr>
          <p:nvPr/>
        </p:nvSpPr>
        <p:spPr bwMode="auto">
          <a:xfrm>
            <a:off x="7562850" y="4752975"/>
            <a:ext cx="990600" cy="152400"/>
          </a:xfrm>
          <a:prstGeom prst="rect">
            <a:avLst/>
          </a:prstGeom>
          <a:pattFill prst="pct40">
            <a:fgClr>
              <a:schemeClr val="bg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75" name="Rectangle 1699" descr="40%"/>
          <p:cNvSpPr>
            <a:spLocks noChangeArrowheads="1"/>
          </p:cNvSpPr>
          <p:nvPr/>
        </p:nvSpPr>
        <p:spPr bwMode="auto">
          <a:xfrm>
            <a:off x="6496050" y="4752975"/>
            <a:ext cx="990600" cy="152400"/>
          </a:xfrm>
          <a:prstGeom prst="rect">
            <a:avLst/>
          </a:prstGeom>
          <a:pattFill prst="pct40">
            <a:fgClr>
              <a:schemeClr val="bg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76" name="Rectangle 1700" descr="40%"/>
          <p:cNvSpPr>
            <a:spLocks noChangeArrowheads="1"/>
          </p:cNvSpPr>
          <p:nvPr/>
        </p:nvSpPr>
        <p:spPr bwMode="auto">
          <a:xfrm>
            <a:off x="5429250" y="4752975"/>
            <a:ext cx="990600" cy="152400"/>
          </a:xfrm>
          <a:prstGeom prst="rect">
            <a:avLst/>
          </a:prstGeom>
          <a:pattFill prst="pct40">
            <a:fgClr>
              <a:schemeClr val="bg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77" name="Rectangle 1701" descr="40%"/>
          <p:cNvSpPr>
            <a:spLocks noChangeArrowheads="1"/>
          </p:cNvSpPr>
          <p:nvPr/>
        </p:nvSpPr>
        <p:spPr bwMode="auto">
          <a:xfrm>
            <a:off x="4362450" y="4752975"/>
            <a:ext cx="990600" cy="152400"/>
          </a:xfrm>
          <a:prstGeom prst="rect">
            <a:avLst/>
          </a:prstGeom>
          <a:pattFill prst="pct40">
            <a:fgClr>
              <a:schemeClr val="bg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78" name="Rectangle 1702" descr="40%"/>
          <p:cNvSpPr>
            <a:spLocks noChangeArrowheads="1"/>
          </p:cNvSpPr>
          <p:nvPr/>
        </p:nvSpPr>
        <p:spPr bwMode="auto">
          <a:xfrm>
            <a:off x="3295650" y="4752975"/>
            <a:ext cx="990600" cy="152400"/>
          </a:xfrm>
          <a:prstGeom prst="rect">
            <a:avLst/>
          </a:prstGeom>
          <a:pattFill prst="pct40">
            <a:fgClr>
              <a:schemeClr val="bg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79" name="Rectangle 1703" descr="40%"/>
          <p:cNvSpPr>
            <a:spLocks noChangeArrowheads="1"/>
          </p:cNvSpPr>
          <p:nvPr/>
        </p:nvSpPr>
        <p:spPr bwMode="auto">
          <a:xfrm>
            <a:off x="2224088" y="4752975"/>
            <a:ext cx="990600" cy="152400"/>
          </a:xfrm>
          <a:prstGeom prst="rect">
            <a:avLst/>
          </a:prstGeom>
          <a:pattFill prst="pct40">
            <a:fgClr>
              <a:schemeClr val="bg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80" name="Rectangle 1704" descr="40%"/>
          <p:cNvSpPr>
            <a:spLocks noChangeArrowheads="1"/>
          </p:cNvSpPr>
          <p:nvPr/>
        </p:nvSpPr>
        <p:spPr bwMode="auto">
          <a:xfrm>
            <a:off x="1162050" y="4752975"/>
            <a:ext cx="990600" cy="152400"/>
          </a:xfrm>
          <a:prstGeom prst="rect">
            <a:avLst/>
          </a:prstGeom>
          <a:pattFill prst="pct40">
            <a:fgClr>
              <a:schemeClr val="bg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81" name="Rectangle 1705" descr="40%"/>
          <p:cNvSpPr>
            <a:spLocks noChangeArrowheads="1"/>
          </p:cNvSpPr>
          <p:nvPr/>
        </p:nvSpPr>
        <p:spPr bwMode="auto">
          <a:xfrm>
            <a:off x="323850" y="4752975"/>
            <a:ext cx="757238" cy="152400"/>
          </a:xfrm>
          <a:prstGeom prst="rect">
            <a:avLst/>
          </a:prstGeom>
          <a:pattFill prst="pct40">
            <a:fgClr>
              <a:schemeClr val="bg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82" name="Rectangle 1706"/>
          <p:cNvSpPr>
            <a:spLocks noChangeArrowheads="1"/>
          </p:cNvSpPr>
          <p:nvPr/>
        </p:nvSpPr>
        <p:spPr bwMode="auto">
          <a:xfrm>
            <a:off x="314325" y="5224463"/>
            <a:ext cx="82296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283" name="Tree"/>
          <p:cNvSpPr>
            <a:spLocks noEditPoints="1" noChangeArrowheads="1"/>
          </p:cNvSpPr>
          <p:nvPr/>
        </p:nvSpPr>
        <p:spPr bwMode="auto">
          <a:xfrm>
            <a:off x="8153400" y="5529263"/>
            <a:ext cx="361950" cy="762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6284" name="Tree"/>
          <p:cNvSpPr>
            <a:spLocks noEditPoints="1" noChangeArrowheads="1"/>
          </p:cNvSpPr>
          <p:nvPr/>
        </p:nvSpPr>
        <p:spPr bwMode="auto">
          <a:xfrm>
            <a:off x="7391400" y="5529263"/>
            <a:ext cx="361950" cy="762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6285" name="Tree"/>
          <p:cNvSpPr>
            <a:spLocks noEditPoints="1" noChangeArrowheads="1"/>
          </p:cNvSpPr>
          <p:nvPr/>
        </p:nvSpPr>
        <p:spPr bwMode="auto">
          <a:xfrm>
            <a:off x="6629400" y="5529263"/>
            <a:ext cx="361950" cy="762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6286" name="Tree"/>
          <p:cNvSpPr>
            <a:spLocks noEditPoints="1" noChangeArrowheads="1"/>
          </p:cNvSpPr>
          <p:nvPr/>
        </p:nvSpPr>
        <p:spPr bwMode="auto">
          <a:xfrm>
            <a:off x="5943600" y="5605463"/>
            <a:ext cx="361950" cy="762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6287" name="Tree"/>
          <p:cNvSpPr>
            <a:spLocks noEditPoints="1" noChangeArrowheads="1"/>
          </p:cNvSpPr>
          <p:nvPr/>
        </p:nvSpPr>
        <p:spPr bwMode="auto">
          <a:xfrm>
            <a:off x="5181600" y="5605463"/>
            <a:ext cx="361950" cy="762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6288" name="Tree"/>
          <p:cNvSpPr>
            <a:spLocks noEditPoints="1" noChangeArrowheads="1"/>
          </p:cNvSpPr>
          <p:nvPr/>
        </p:nvSpPr>
        <p:spPr bwMode="auto">
          <a:xfrm>
            <a:off x="4419600" y="5605463"/>
            <a:ext cx="361950" cy="762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6289" name="Tree"/>
          <p:cNvSpPr>
            <a:spLocks noEditPoints="1" noChangeArrowheads="1"/>
          </p:cNvSpPr>
          <p:nvPr/>
        </p:nvSpPr>
        <p:spPr bwMode="auto">
          <a:xfrm>
            <a:off x="3657600" y="5605463"/>
            <a:ext cx="361950" cy="762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6290" name="Tree"/>
          <p:cNvSpPr>
            <a:spLocks noEditPoints="1" noChangeArrowheads="1"/>
          </p:cNvSpPr>
          <p:nvPr/>
        </p:nvSpPr>
        <p:spPr bwMode="auto">
          <a:xfrm>
            <a:off x="2895600" y="5605463"/>
            <a:ext cx="361950" cy="762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6291" name="Tree"/>
          <p:cNvSpPr>
            <a:spLocks noEditPoints="1" noChangeArrowheads="1"/>
          </p:cNvSpPr>
          <p:nvPr/>
        </p:nvSpPr>
        <p:spPr bwMode="auto">
          <a:xfrm>
            <a:off x="2133600" y="5605463"/>
            <a:ext cx="361950" cy="762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6292" name="Tree"/>
          <p:cNvSpPr>
            <a:spLocks noEditPoints="1" noChangeArrowheads="1"/>
          </p:cNvSpPr>
          <p:nvPr/>
        </p:nvSpPr>
        <p:spPr bwMode="auto">
          <a:xfrm>
            <a:off x="1371600" y="5605463"/>
            <a:ext cx="361950" cy="762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6293" name="Tree"/>
          <p:cNvSpPr>
            <a:spLocks noEditPoints="1" noChangeArrowheads="1"/>
          </p:cNvSpPr>
          <p:nvPr/>
        </p:nvSpPr>
        <p:spPr bwMode="auto">
          <a:xfrm>
            <a:off x="609600" y="5605463"/>
            <a:ext cx="361950" cy="762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6294" name="Rectangle 1718" descr="Бумажный пакет"/>
          <p:cNvSpPr>
            <a:spLocks noChangeArrowheads="1"/>
          </p:cNvSpPr>
          <p:nvPr/>
        </p:nvSpPr>
        <p:spPr bwMode="auto">
          <a:xfrm>
            <a:off x="685800" y="4191000"/>
            <a:ext cx="3657600" cy="304800"/>
          </a:xfrm>
          <a:prstGeom prst="rect">
            <a:avLst/>
          </a:prstGeom>
          <a:blipFill dpi="0" rotWithShape="0">
            <a:blip r:embed="rId5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95" name="Rectangle 1719" descr="Горизонтальный кирпич"/>
          <p:cNvSpPr>
            <a:spLocks noChangeArrowheads="1"/>
          </p:cNvSpPr>
          <p:nvPr/>
        </p:nvSpPr>
        <p:spPr bwMode="auto">
          <a:xfrm>
            <a:off x="990600" y="3581400"/>
            <a:ext cx="3048000" cy="604838"/>
          </a:xfrm>
          <a:prstGeom prst="rect">
            <a:avLst/>
          </a:prstGeom>
          <a:pattFill prst="horzBrick">
            <a:fgClr>
              <a:schemeClr val="tx1"/>
            </a:fgClr>
            <a:bgClr>
              <a:srgbClr val="FF6600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96" name="Rectangle 1720" descr="Горизонтальный кирпич"/>
          <p:cNvSpPr>
            <a:spLocks noChangeArrowheads="1"/>
          </p:cNvSpPr>
          <p:nvPr/>
        </p:nvSpPr>
        <p:spPr bwMode="auto">
          <a:xfrm>
            <a:off x="990600" y="2971800"/>
            <a:ext cx="3048000" cy="609600"/>
          </a:xfrm>
          <a:prstGeom prst="rect">
            <a:avLst/>
          </a:prstGeom>
          <a:pattFill prst="horzBrick">
            <a:fgClr>
              <a:schemeClr val="tx1"/>
            </a:fgClr>
            <a:bgClr>
              <a:srgbClr val="FF6600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97" name="Rectangle 1721" descr="Горизонтальный кирпич"/>
          <p:cNvSpPr>
            <a:spLocks noChangeArrowheads="1"/>
          </p:cNvSpPr>
          <p:nvPr/>
        </p:nvSpPr>
        <p:spPr bwMode="auto">
          <a:xfrm>
            <a:off x="990600" y="2376488"/>
            <a:ext cx="3048000" cy="604837"/>
          </a:xfrm>
          <a:prstGeom prst="rect">
            <a:avLst/>
          </a:prstGeom>
          <a:pattFill prst="horzBrick">
            <a:fgClr>
              <a:schemeClr val="tx1"/>
            </a:fgClr>
            <a:bgClr>
              <a:srgbClr val="FF6600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98" name="Line 1722"/>
          <p:cNvSpPr>
            <a:spLocks noChangeShapeType="1"/>
          </p:cNvSpPr>
          <p:nvPr/>
        </p:nvSpPr>
        <p:spPr bwMode="auto">
          <a:xfrm flipV="1">
            <a:off x="2547938" y="457200"/>
            <a:ext cx="0" cy="91440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299" name="AutoShape 1723"/>
          <p:cNvSpPr>
            <a:spLocks noChangeArrowheads="1"/>
          </p:cNvSpPr>
          <p:nvPr/>
        </p:nvSpPr>
        <p:spPr bwMode="auto">
          <a:xfrm>
            <a:off x="1476375" y="381000"/>
            <a:ext cx="1066800" cy="685800"/>
          </a:xfrm>
          <a:prstGeom prst="flowChartPunchedTap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300" name="AutoShape 1724" descr="Букет"/>
          <p:cNvSpPr>
            <a:spLocks noChangeArrowheads="1"/>
          </p:cNvSpPr>
          <p:nvPr/>
        </p:nvSpPr>
        <p:spPr bwMode="auto">
          <a:xfrm>
            <a:off x="762000" y="1614488"/>
            <a:ext cx="3581400" cy="747712"/>
          </a:xfrm>
          <a:prstGeom prst="triangle">
            <a:avLst>
              <a:gd name="adj" fmla="val 50000"/>
            </a:avLst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301" name="Rectangle 1725" descr="Песок"/>
          <p:cNvSpPr>
            <a:spLocks noChangeArrowheads="1"/>
          </p:cNvSpPr>
          <p:nvPr/>
        </p:nvSpPr>
        <p:spPr bwMode="auto">
          <a:xfrm>
            <a:off x="4953000" y="3962400"/>
            <a:ext cx="3429000" cy="533400"/>
          </a:xfrm>
          <a:prstGeom prst="rect">
            <a:avLst/>
          </a:prstGeom>
          <a:blipFill dpi="0" rotWithShape="0">
            <a:blip r:embed="rId7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302" name="Freeform 1726" descr="Горизонтальный кирпич"/>
          <p:cNvSpPr>
            <a:spLocks/>
          </p:cNvSpPr>
          <p:nvPr/>
        </p:nvSpPr>
        <p:spPr bwMode="auto">
          <a:xfrm>
            <a:off x="5238750" y="2362200"/>
            <a:ext cx="2819400" cy="1600200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0" y="0"/>
              </a:cxn>
              <a:cxn ang="0">
                <a:pos x="1776" y="0"/>
              </a:cxn>
              <a:cxn ang="0">
                <a:pos x="1776" y="1008"/>
              </a:cxn>
              <a:cxn ang="0">
                <a:pos x="0" y="1008"/>
              </a:cxn>
            </a:cxnLst>
            <a:rect l="0" t="0" r="r" b="b"/>
            <a:pathLst>
              <a:path w="1776" h="1008">
                <a:moveTo>
                  <a:pt x="0" y="1008"/>
                </a:moveTo>
                <a:lnTo>
                  <a:pt x="0" y="0"/>
                </a:lnTo>
                <a:lnTo>
                  <a:pt x="1776" y="0"/>
                </a:lnTo>
                <a:lnTo>
                  <a:pt x="1776" y="1008"/>
                </a:lnTo>
                <a:lnTo>
                  <a:pt x="0" y="1008"/>
                </a:lnTo>
                <a:close/>
              </a:path>
            </a:pathLst>
          </a:custGeom>
          <a:pattFill prst="horzBrick">
            <a:fgClr>
              <a:schemeClr val="tx1"/>
            </a:fgClr>
            <a:bgClr>
              <a:srgbClr val="FF6600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303" name="Freeform 1727"/>
          <p:cNvSpPr>
            <a:spLocks/>
          </p:cNvSpPr>
          <p:nvPr/>
        </p:nvSpPr>
        <p:spPr bwMode="auto">
          <a:xfrm>
            <a:off x="5029200" y="1219200"/>
            <a:ext cx="3200400" cy="1143000"/>
          </a:xfrm>
          <a:custGeom>
            <a:avLst/>
            <a:gdLst/>
            <a:ahLst/>
            <a:cxnLst>
              <a:cxn ang="0">
                <a:pos x="0" y="720"/>
              </a:cxn>
              <a:cxn ang="0">
                <a:pos x="912" y="0"/>
              </a:cxn>
              <a:cxn ang="0">
                <a:pos x="1824" y="720"/>
              </a:cxn>
              <a:cxn ang="0">
                <a:pos x="0" y="720"/>
              </a:cxn>
            </a:cxnLst>
            <a:rect l="0" t="0" r="r" b="b"/>
            <a:pathLst>
              <a:path w="1824" h="720">
                <a:moveTo>
                  <a:pt x="0" y="720"/>
                </a:moveTo>
                <a:lnTo>
                  <a:pt x="912" y="0"/>
                </a:lnTo>
                <a:lnTo>
                  <a:pt x="1824" y="720"/>
                </a:lnTo>
                <a:lnTo>
                  <a:pt x="0" y="72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304" name="Rectangle 1728"/>
          <p:cNvSpPr>
            <a:spLocks noChangeArrowheads="1"/>
          </p:cNvSpPr>
          <p:nvPr/>
        </p:nvSpPr>
        <p:spPr bwMode="auto">
          <a:xfrm>
            <a:off x="6324600" y="1600200"/>
            <a:ext cx="6096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6305" name="Line 1729"/>
          <p:cNvSpPr>
            <a:spLocks noChangeShapeType="1"/>
          </p:cNvSpPr>
          <p:nvPr/>
        </p:nvSpPr>
        <p:spPr bwMode="auto">
          <a:xfrm>
            <a:off x="6310313" y="1962150"/>
            <a:ext cx="609600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306" name="Line 1730"/>
          <p:cNvSpPr>
            <a:spLocks noChangeShapeType="1"/>
          </p:cNvSpPr>
          <p:nvPr/>
        </p:nvSpPr>
        <p:spPr bwMode="auto">
          <a:xfrm>
            <a:off x="6624638" y="1600200"/>
            <a:ext cx="0" cy="68580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307" name="Text Box 1731"/>
          <p:cNvSpPr txBox="1">
            <a:spLocks noChangeArrowheads="1"/>
          </p:cNvSpPr>
          <p:nvPr/>
        </p:nvSpPr>
        <p:spPr bwMode="auto">
          <a:xfrm>
            <a:off x="1066800" y="1676400"/>
            <a:ext cx="57912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dirty="0">
                <a:solidFill>
                  <a:srgbClr val="000099"/>
                </a:solidFill>
              </a:rPr>
              <a:t>ТЫҢДАҒАНДАРЫҢЫЗҒА РАХМЕТ!!!!</a:t>
            </a:r>
          </a:p>
          <a:p>
            <a:pPr>
              <a:spcBef>
                <a:spcPct val="50000"/>
              </a:spcBef>
            </a:pPr>
            <a:endParaRPr lang="ru-RU" b="1" dirty="0">
              <a:solidFill>
                <a:srgbClr val="000099"/>
              </a:solidFill>
            </a:endParaRPr>
          </a:p>
        </p:txBody>
      </p:sp>
      <p:grpSp>
        <p:nvGrpSpPr>
          <p:cNvPr id="25344" name="Group 1744"/>
          <p:cNvGrpSpPr>
            <a:grpSpLocks noChangeAspect="1"/>
          </p:cNvGrpSpPr>
          <p:nvPr/>
        </p:nvGrpSpPr>
        <p:grpSpPr bwMode="auto">
          <a:xfrm>
            <a:off x="7772400" y="4724400"/>
            <a:ext cx="669925" cy="720725"/>
            <a:chOff x="3657" y="3074"/>
            <a:chExt cx="288" cy="310"/>
          </a:xfrm>
        </p:grpSpPr>
        <p:sp>
          <p:nvSpPr>
            <p:cNvPr id="26321" name="Rectangle 1745"/>
            <p:cNvSpPr>
              <a:spLocks noChangeAspect="1" noChangeArrowheads="1"/>
            </p:cNvSpPr>
            <p:nvPr/>
          </p:nvSpPr>
          <p:spPr bwMode="auto">
            <a:xfrm>
              <a:off x="3657" y="3234"/>
              <a:ext cx="288" cy="150"/>
            </a:xfrm>
            <a:prstGeom prst="rect">
              <a:avLst/>
            </a:prstGeom>
            <a:gradFill rotWithShape="1">
              <a:gsLst>
                <a:gs pos="0">
                  <a:srgbClr val="0000FF">
                    <a:gamma/>
                    <a:shade val="46275"/>
                    <a:invGamma/>
                  </a:srgbClr>
                </a:gs>
                <a:gs pos="50000">
                  <a:srgbClr val="0000FF"/>
                </a:gs>
                <a:gs pos="100000">
                  <a:srgbClr val="0000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322" name="Rectangle 1746"/>
            <p:cNvSpPr>
              <a:spLocks noChangeAspect="1" noChangeArrowheads="1"/>
            </p:cNvSpPr>
            <p:nvPr/>
          </p:nvSpPr>
          <p:spPr bwMode="auto">
            <a:xfrm>
              <a:off x="3714" y="3102"/>
              <a:ext cx="174" cy="132"/>
            </a:xfrm>
            <a:prstGeom prst="rect">
              <a:avLst/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323" name="Rectangle 1747"/>
            <p:cNvSpPr>
              <a:spLocks noChangeAspect="1" noChangeArrowheads="1"/>
            </p:cNvSpPr>
            <p:nvPr/>
          </p:nvSpPr>
          <p:spPr bwMode="auto">
            <a:xfrm>
              <a:off x="3730" y="3117"/>
              <a:ext cx="143" cy="69"/>
            </a:xfrm>
            <a:prstGeom prst="rect">
              <a:avLst/>
            </a:prstGeom>
            <a:gradFill rotWithShape="1">
              <a:gsLst>
                <a:gs pos="0">
                  <a:srgbClr val="CCFFFF">
                    <a:gamma/>
                    <a:shade val="46275"/>
                    <a:invGamma/>
                  </a:srgbClr>
                </a:gs>
                <a:gs pos="100000">
                  <a:srgbClr val="CCFFFF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324" name="Rectangle 1748"/>
            <p:cNvSpPr>
              <a:spLocks noChangeAspect="1" noChangeArrowheads="1"/>
            </p:cNvSpPr>
            <p:nvPr/>
          </p:nvSpPr>
          <p:spPr bwMode="auto">
            <a:xfrm>
              <a:off x="3691" y="3074"/>
              <a:ext cx="219" cy="2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5349" name="Group 1749"/>
          <p:cNvGrpSpPr>
            <a:grpSpLocks noChangeAspect="1"/>
          </p:cNvGrpSpPr>
          <p:nvPr/>
        </p:nvGrpSpPr>
        <p:grpSpPr bwMode="auto">
          <a:xfrm>
            <a:off x="990600" y="4724400"/>
            <a:ext cx="669925" cy="720725"/>
            <a:chOff x="3657" y="3074"/>
            <a:chExt cx="288" cy="310"/>
          </a:xfrm>
        </p:grpSpPr>
        <p:sp>
          <p:nvSpPr>
            <p:cNvPr id="26326" name="Rectangle 1750"/>
            <p:cNvSpPr>
              <a:spLocks noChangeAspect="1" noChangeArrowheads="1"/>
            </p:cNvSpPr>
            <p:nvPr/>
          </p:nvSpPr>
          <p:spPr bwMode="auto">
            <a:xfrm>
              <a:off x="3657" y="3234"/>
              <a:ext cx="288" cy="150"/>
            </a:xfrm>
            <a:prstGeom prst="rect">
              <a:avLst/>
            </a:prstGeom>
            <a:gradFill rotWithShape="1">
              <a:gsLst>
                <a:gs pos="0">
                  <a:srgbClr val="0000FF">
                    <a:gamma/>
                    <a:shade val="46275"/>
                    <a:invGamma/>
                  </a:srgbClr>
                </a:gs>
                <a:gs pos="50000">
                  <a:srgbClr val="0000FF"/>
                </a:gs>
                <a:gs pos="100000">
                  <a:srgbClr val="0000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327" name="Rectangle 1751"/>
            <p:cNvSpPr>
              <a:spLocks noChangeAspect="1" noChangeArrowheads="1"/>
            </p:cNvSpPr>
            <p:nvPr/>
          </p:nvSpPr>
          <p:spPr bwMode="auto">
            <a:xfrm>
              <a:off x="3714" y="3102"/>
              <a:ext cx="174" cy="132"/>
            </a:xfrm>
            <a:prstGeom prst="rect">
              <a:avLst/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328" name="Rectangle 1752"/>
            <p:cNvSpPr>
              <a:spLocks noChangeAspect="1" noChangeArrowheads="1"/>
            </p:cNvSpPr>
            <p:nvPr/>
          </p:nvSpPr>
          <p:spPr bwMode="auto">
            <a:xfrm>
              <a:off x="3730" y="3117"/>
              <a:ext cx="143" cy="69"/>
            </a:xfrm>
            <a:prstGeom prst="rect">
              <a:avLst/>
            </a:prstGeom>
            <a:gradFill rotWithShape="1">
              <a:gsLst>
                <a:gs pos="0">
                  <a:srgbClr val="CCFFFF">
                    <a:gamma/>
                    <a:shade val="46275"/>
                    <a:invGamma/>
                  </a:srgbClr>
                </a:gs>
                <a:gs pos="100000">
                  <a:srgbClr val="CCFFFF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329" name="Rectangle 1753"/>
            <p:cNvSpPr>
              <a:spLocks noChangeAspect="1" noChangeArrowheads="1"/>
            </p:cNvSpPr>
            <p:nvPr/>
          </p:nvSpPr>
          <p:spPr bwMode="auto">
            <a:xfrm>
              <a:off x="3691" y="3074"/>
              <a:ext cx="219" cy="2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5354" name="Group 1754"/>
          <p:cNvGrpSpPr>
            <a:grpSpLocks noChangeAspect="1"/>
          </p:cNvGrpSpPr>
          <p:nvPr/>
        </p:nvGrpSpPr>
        <p:grpSpPr bwMode="auto">
          <a:xfrm>
            <a:off x="7135813" y="4729163"/>
            <a:ext cx="1104900" cy="720725"/>
            <a:chOff x="4190" y="3072"/>
            <a:chExt cx="472" cy="308"/>
          </a:xfrm>
        </p:grpSpPr>
        <p:sp>
          <p:nvSpPr>
            <p:cNvPr id="26331" name="Freeform 1755"/>
            <p:cNvSpPr>
              <a:spLocks noChangeAspect="1"/>
            </p:cNvSpPr>
            <p:nvPr/>
          </p:nvSpPr>
          <p:spPr bwMode="auto">
            <a:xfrm>
              <a:off x="4222" y="3203"/>
              <a:ext cx="406" cy="8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03" y="0"/>
                </a:cxn>
                <a:cxn ang="0">
                  <a:pos x="163" y="60"/>
                </a:cxn>
                <a:cxn ang="0">
                  <a:pos x="288" y="60"/>
                </a:cxn>
                <a:cxn ang="0">
                  <a:pos x="306" y="7"/>
                </a:cxn>
                <a:cxn ang="0">
                  <a:pos x="406" y="7"/>
                </a:cxn>
                <a:cxn ang="0">
                  <a:pos x="403" y="87"/>
                </a:cxn>
                <a:cxn ang="0">
                  <a:pos x="0" y="87"/>
                </a:cxn>
                <a:cxn ang="0">
                  <a:pos x="1" y="0"/>
                </a:cxn>
              </a:cxnLst>
              <a:rect l="0" t="0" r="r" b="b"/>
              <a:pathLst>
                <a:path w="406" h="87">
                  <a:moveTo>
                    <a:pt x="1" y="0"/>
                  </a:moveTo>
                  <a:lnTo>
                    <a:pt x="103" y="0"/>
                  </a:lnTo>
                  <a:lnTo>
                    <a:pt x="163" y="60"/>
                  </a:lnTo>
                  <a:lnTo>
                    <a:pt x="288" y="60"/>
                  </a:lnTo>
                  <a:lnTo>
                    <a:pt x="306" y="7"/>
                  </a:lnTo>
                  <a:lnTo>
                    <a:pt x="406" y="7"/>
                  </a:lnTo>
                  <a:lnTo>
                    <a:pt x="403" y="87"/>
                  </a:lnTo>
                  <a:lnTo>
                    <a:pt x="0" y="8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332" name="Freeform 1756"/>
            <p:cNvSpPr>
              <a:spLocks noChangeAspect="1"/>
            </p:cNvSpPr>
            <p:nvPr/>
          </p:nvSpPr>
          <p:spPr bwMode="auto">
            <a:xfrm>
              <a:off x="4433" y="3097"/>
              <a:ext cx="125" cy="1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5" y="0"/>
                </a:cxn>
                <a:cxn ang="0">
                  <a:pos x="78" y="138"/>
                </a:cxn>
                <a:cxn ang="0">
                  <a:pos x="2" y="138"/>
                </a:cxn>
                <a:cxn ang="0">
                  <a:pos x="0" y="0"/>
                </a:cxn>
              </a:cxnLst>
              <a:rect l="0" t="0" r="r" b="b"/>
              <a:pathLst>
                <a:path w="125" h="138">
                  <a:moveTo>
                    <a:pt x="0" y="0"/>
                  </a:moveTo>
                  <a:lnTo>
                    <a:pt x="125" y="0"/>
                  </a:lnTo>
                  <a:lnTo>
                    <a:pt x="78" y="138"/>
                  </a:lnTo>
                  <a:lnTo>
                    <a:pt x="2" y="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333" name="Freeform 1757"/>
            <p:cNvSpPr>
              <a:spLocks noChangeAspect="1"/>
            </p:cNvSpPr>
            <p:nvPr/>
          </p:nvSpPr>
          <p:spPr bwMode="auto">
            <a:xfrm>
              <a:off x="4458" y="3123"/>
              <a:ext cx="66" cy="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5" y="0"/>
                </a:cxn>
                <a:cxn ang="0">
                  <a:pos x="78" y="138"/>
                </a:cxn>
                <a:cxn ang="0">
                  <a:pos x="2" y="138"/>
                </a:cxn>
                <a:cxn ang="0">
                  <a:pos x="0" y="0"/>
                </a:cxn>
              </a:cxnLst>
              <a:rect l="0" t="0" r="r" b="b"/>
              <a:pathLst>
                <a:path w="125" h="138">
                  <a:moveTo>
                    <a:pt x="0" y="0"/>
                  </a:moveTo>
                  <a:lnTo>
                    <a:pt x="125" y="0"/>
                  </a:lnTo>
                  <a:lnTo>
                    <a:pt x="78" y="138"/>
                  </a:lnTo>
                  <a:lnTo>
                    <a:pt x="2" y="13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CCFFFF">
                    <a:gamma/>
                    <a:shade val="46275"/>
                    <a:invGamma/>
                  </a:srgbClr>
                </a:gs>
                <a:gs pos="100000">
                  <a:srgbClr val="CCFFFF"/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5359" name="Group 1758"/>
            <p:cNvGrpSpPr>
              <a:grpSpLocks noChangeAspect="1"/>
            </p:cNvGrpSpPr>
            <p:nvPr/>
          </p:nvGrpSpPr>
          <p:grpSpPr bwMode="auto">
            <a:xfrm flipH="1">
              <a:off x="4488" y="3224"/>
              <a:ext cx="174" cy="156"/>
              <a:chOff x="4275" y="3226"/>
              <a:chExt cx="174" cy="156"/>
            </a:xfrm>
          </p:grpSpPr>
          <p:sp>
            <p:nvSpPr>
              <p:cNvPr id="26335" name="Oval 1759"/>
              <p:cNvSpPr>
                <a:spLocks noChangeAspect="1" noChangeArrowheads="1"/>
              </p:cNvSpPr>
              <p:nvPr/>
            </p:nvSpPr>
            <p:spPr bwMode="auto">
              <a:xfrm>
                <a:off x="4275" y="3226"/>
                <a:ext cx="174" cy="156"/>
              </a:xfrm>
              <a:prstGeom prst="ellipse">
                <a:avLst/>
              </a:prstGeom>
              <a:solidFill>
                <a:srgbClr val="3333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336" name="Oval 1760"/>
              <p:cNvSpPr>
                <a:spLocks noChangeAspect="1" noChangeArrowheads="1"/>
              </p:cNvSpPr>
              <p:nvPr/>
            </p:nvSpPr>
            <p:spPr bwMode="auto">
              <a:xfrm>
                <a:off x="4299" y="3247"/>
                <a:ext cx="127" cy="115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337" name="Oval 1761"/>
              <p:cNvSpPr>
                <a:spLocks noChangeAspect="1" noChangeArrowheads="1"/>
              </p:cNvSpPr>
              <p:nvPr/>
            </p:nvSpPr>
            <p:spPr bwMode="auto">
              <a:xfrm>
                <a:off x="4346" y="3290"/>
                <a:ext cx="33" cy="2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5364" name="Group 1762"/>
            <p:cNvGrpSpPr>
              <a:grpSpLocks noChangeAspect="1"/>
            </p:cNvGrpSpPr>
            <p:nvPr/>
          </p:nvGrpSpPr>
          <p:grpSpPr bwMode="auto">
            <a:xfrm flipH="1">
              <a:off x="4190" y="3224"/>
              <a:ext cx="174" cy="156"/>
              <a:chOff x="4275" y="3226"/>
              <a:chExt cx="174" cy="156"/>
            </a:xfrm>
          </p:grpSpPr>
          <p:sp>
            <p:nvSpPr>
              <p:cNvPr id="26339" name="Oval 1763"/>
              <p:cNvSpPr>
                <a:spLocks noChangeAspect="1" noChangeArrowheads="1"/>
              </p:cNvSpPr>
              <p:nvPr/>
            </p:nvSpPr>
            <p:spPr bwMode="auto">
              <a:xfrm>
                <a:off x="4275" y="3226"/>
                <a:ext cx="174" cy="156"/>
              </a:xfrm>
              <a:prstGeom prst="ellipse">
                <a:avLst/>
              </a:prstGeom>
              <a:solidFill>
                <a:srgbClr val="3333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340" name="Oval 1764"/>
              <p:cNvSpPr>
                <a:spLocks noChangeAspect="1" noChangeArrowheads="1"/>
              </p:cNvSpPr>
              <p:nvPr/>
            </p:nvSpPr>
            <p:spPr bwMode="auto">
              <a:xfrm>
                <a:off x="4299" y="3247"/>
                <a:ext cx="127" cy="115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341" name="Oval 1765"/>
              <p:cNvSpPr>
                <a:spLocks noChangeAspect="1" noChangeArrowheads="1"/>
              </p:cNvSpPr>
              <p:nvPr/>
            </p:nvSpPr>
            <p:spPr bwMode="auto">
              <a:xfrm>
                <a:off x="4346" y="3290"/>
                <a:ext cx="33" cy="2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6342" name="Rectangle 1766"/>
            <p:cNvSpPr>
              <a:spLocks noChangeAspect="1" noChangeArrowheads="1"/>
            </p:cNvSpPr>
            <p:nvPr/>
          </p:nvSpPr>
          <p:spPr bwMode="auto">
            <a:xfrm flipH="1">
              <a:off x="4276" y="3289"/>
              <a:ext cx="303" cy="27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343" name="Rectangle 1767"/>
            <p:cNvSpPr>
              <a:spLocks noChangeAspect="1" noChangeArrowheads="1"/>
            </p:cNvSpPr>
            <p:nvPr/>
          </p:nvSpPr>
          <p:spPr bwMode="auto">
            <a:xfrm flipH="1">
              <a:off x="4385" y="3072"/>
              <a:ext cx="173" cy="2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5369" name="Group 1768"/>
          <p:cNvGrpSpPr>
            <a:grpSpLocks noChangeAspect="1"/>
          </p:cNvGrpSpPr>
          <p:nvPr/>
        </p:nvGrpSpPr>
        <p:grpSpPr bwMode="auto">
          <a:xfrm>
            <a:off x="2090738" y="38100"/>
            <a:ext cx="201612" cy="201613"/>
            <a:chOff x="1103" y="2569"/>
            <a:chExt cx="364" cy="364"/>
          </a:xfrm>
        </p:grpSpPr>
        <p:sp>
          <p:nvSpPr>
            <p:cNvPr id="26345" name="AutoShape 1769"/>
            <p:cNvSpPr>
              <a:spLocks noChangeAspect="1" noChangeArrowheads="1"/>
            </p:cNvSpPr>
            <p:nvPr/>
          </p:nvSpPr>
          <p:spPr bwMode="auto">
            <a:xfrm>
              <a:off x="1114" y="2569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346" name="AutoShape 1770"/>
            <p:cNvSpPr>
              <a:spLocks noChangeAspect="1" noChangeArrowheads="1"/>
            </p:cNvSpPr>
            <p:nvPr/>
          </p:nvSpPr>
          <p:spPr bwMode="auto">
            <a:xfrm rot="2772182">
              <a:off x="1110" y="2576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6347" name="Rectangle 1771"/>
          <p:cNvSpPr>
            <a:spLocks noChangeArrowheads="1"/>
          </p:cNvSpPr>
          <p:nvPr/>
        </p:nvSpPr>
        <p:spPr bwMode="auto">
          <a:xfrm>
            <a:off x="1905000" y="962025"/>
            <a:ext cx="585788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348" name="Rectangle 1772"/>
          <p:cNvSpPr>
            <a:spLocks noChangeArrowheads="1"/>
          </p:cNvSpPr>
          <p:nvPr/>
        </p:nvSpPr>
        <p:spPr bwMode="auto">
          <a:xfrm>
            <a:off x="1905000" y="4763"/>
            <a:ext cx="585788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5374" name="Group 1773"/>
          <p:cNvGrpSpPr>
            <a:grpSpLocks noChangeAspect="1"/>
          </p:cNvGrpSpPr>
          <p:nvPr/>
        </p:nvGrpSpPr>
        <p:grpSpPr bwMode="auto">
          <a:xfrm>
            <a:off x="4699000" y="46038"/>
            <a:ext cx="201613" cy="201612"/>
            <a:chOff x="1103" y="2569"/>
            <a:chExt cx="364" cy="364"/>
          </a:xfrm>
        </p:grpSpPr>
        <p:sp>
          <p:nvSpPr>
            <p:cNvPr id="26350" name="AutoShape 1774"/>
            <p:cNvSpPr>
              <a:spLocks noChangeAspect="1" noChangeArrowheads="1"/>
            </p:cNvSpPr>
            <p:nvPr/>
          </p:nvSpPr>
          <p:spPr bwMode="auto">
            <a:xfrm>
              <a:off x="1114" y="2569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351" name="AutoShape 1775"/>
            <p:cNvSpPr>
              <a:spLocks noChangeAspect="1" noChangeArrowheads="1"/>
            </p:cNvSpPr>
            <p:nvPr/>
          </p:nvSpPr>
          <p:spPr bwMode="auto">
            <a:xfrm rot="2772182">
              <a:off x="1110" y="2576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6352" name="Rectangle 1776"/>
          <p:cNvSpPr>
            <a:spLocks noChangeArrowheads="1"/>
          </p:cNvSpPr>
          <p:nvPr/>
        </p:nvSpPr>
        <p:spPr bwMode="auto">
          <a:xfrm>
            <a:off x="4513263" y="969963"/>
            <a:ext cx="585787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353" name="Rectangle 1777"/>
          <p:cNvSpPr>
            <a:spLocks noChangeArrowheads="1"/>
          </p:cNvSpPr>
          <p:nvPr/>
        </p:nvSpPr>
        <p:spPr bwMode="auto">
          <a:xfrm>
            <a:off x="4513263" y="12700"/>
            <a:ext cx="585787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5379" name="Group 1778"/>
          <p:cNvGrpSpPr>
            <a:grpSpLocks noChangeAspect="1"/>
          </p:cNvGrpSpPr>
          <p:nvPr/>
        </p:nvGrpSpPr>
        <p:grpSpPr bwMode="auto">
          <a:xfrm>
            <a:off x="6778625" y="39688"/>
            <a:ext cx="201613" cy="201612"/>
            <a:chOff x="1103" y="2569"/>
            <a:chExt cx="364" cy="364"/>
          </a:xfrm>
        </p:grpSpPr>
        <p:sp>
          <p:nvSpPr>
            <p:cNvPr id="26355" name="AutoShape 1779"/>
            <p:cNvSpPr>
              <a:spLocks noChangeAspect="1" noChangeArrowheads="1"/>
            </p:cNvSpPr>
            <p:nvPr/>
          </p:nvSpPr>
          <p:spPr bwMode="auto">
            <a:xfrm>
              <a:off x="1114" y="2569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356" name="AutoShape 1780"/>
            <p:cNvSpPr>
              <a:spLocks noChangeAspect="1" noChangeArrowheads="1"/>
            </p:cNvSpPr>
            <p:nvPr/>
          </p:nvSpPr>
          <p:spPr bwMode="auto">
            <a:xfrm rot="2772182">
              <a:off x="1110" y="2576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6357" name="Rectangle 1781"/>
          <p:cNvSpPr>
            <a:spLocks noChangeArrowheads="1"/>
          </p:cNvSpPr>
          <p:nvPr/>
        </p:nvSpPr>
        <p:spPr bwMode="auto">
          <a:xfrm>
            <a:off x="6592888" y="963613"/>
            <a:ext cx="585787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358" name="Rectangle 1782"/>
          <p:cNvSpPr>
            <a:spLocks noChangeArrowheads="1"/>
          </p:cNvSpPr>
          <p:nvPr/>
        </p:nvSpPr>
        <p:spPr bwMode="auto">
          <a:xfrm>
            <a:off x="6592888" y="6350"/>
            <a:ext cx="585787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5384" name="Group 1783"/>
          <p:cNvGrpSpPr>
            <a:grpSpLocks noChangeAspect="1"/>
          </p:cNvGrpSpPr>
          <p:nvPr/>
        </p:nvGrpSpPr>
        <p:grpSpPr bwMode="auto">
          <a:xfrm>
            <a:off x="2643188" y="33338"/>
            <a:ext cx="201612" cy="201612"/>
            <a:chOff x="1103" y="2569"/>
            <a:chExt cx="364" cy="364"/>
          </a:xfrm>
        </p:grpSpPr>
        <p:sp>
          <p:nvSpPr>
            <p:cNvPr id="26360" name="AutoShape 1784"/>
            <p:cNvSpPr>
              <a:spLocks noChangeAspect="1" noChangeArrowheads="1"/>
            </p:cNvSpPr>
            <p:nvPr/>
          </p:nvSpPr>
          <p:spPr bwMode="auto">
            <a:xfrm>
              <a:off x="1114" y="2569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361" name="AutoShape 1785"/>
            <p:cNvSpPr>
              <a:spLocks noChangeAspect="1" noChangeArrowheads="1"/>
            </p:cNvSpPr>
            <p:nvPr/>
          </p:nvSpPr>
          <p:spPr bwMode="auto">
            <a:xfrm rot="2772182">
              <a:off x="1110" y="2576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6362" name="Rectangle 1786"/>
          <p:cNvSpPr>
            <a:spLocks noChangeArrowheads="1"/>
          </p:cNvSpPr>
          <p:nvPr/>
        </p:nvSpPr>
        <p:spPr bwMode="auto">
          <a:xfrm>
            <a:off x="2457450" y="957263"/>
            <a:ext cx="585788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363" name="Rectangle 1787"/>
          <p:cNvSpPr>
            <a:spLocks noChangeArrowheads="1"/>
          </p:cNvSpPr>
          <p:nvPr/>
        </p:nvSpPr>
        <p:spPr bwMode="auto">
          <a:xfrm>
            <a:off x="2457450" y="0"/>
            <a:ext cx="585788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5389" name="Group 1788"/>
          <p:cNvGrpSpPr>
            <a:grpSpLocks noChangeAspect="1"/>
          </p:cNvGrpSpPr>
          <p:nvPr/>
        </p:nvGrpSpPr>
        <p:grpSpPr bwMode="auto">
          <a:xfrm>
            <a:off x="4179888" y="55563"/>
            <a:ext cx="201612" cy="201612"/>
            <a:chOff x="1103" y="2569"/>
            <a:chExt cx="364" cy="364"/>
          </a:xfrm>
        </p:grpSpPr>
        <p:sp>
          <p:nvSpPr>
            <p:cNvPr id="26365" name="AutoShape 1789"/>
            <p:cNvSpPr>
              <a:spLocks noChangeAspect="1" noChangeArrowheads="1"/>
            </p:cNvSpPr>
            <p:nvPr/>
          </p:nvSpPr>
          <p:spPr bwMode="auto">
            <a:xfrm>
              <a:off x="1114" y="2569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366" name="AutoShape 1790"/>
            <p:cNvSpPr>
              <a:spLocks noChangeAspect="1" noChangeArrowheads="1"/>
            </p:cNvSpPr>
            <p:nvPr/>
          </p:nvSpPr>
          <p:spPr bwMode="auto">
            <a:xfrm rot="2772182">
              <a:off x="1110" y="2576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6367" name="Rectangle 1791"/>
          <p:cNvSpPr>
            <a:spLocks noChangeArrowheads="1"/>
          </p:cNvSpPr>
          <p:nvPr/>
        </p:nvSpPr>
        <p:spPr bwMode="auto">
          <a:xfrm>
            <a:off x="3994150" y="979488"/>
            <a:ext cx="585788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368" name="Rectangle 1792"/>
          <p:cNvSpPr>
            <a:spLocks noChangeArrowheads="1"/>
          </p:cNvSpPr>
          <p:nvPr/>
        </p:nvSpPr>
        <p:spPr bwMode="auto">
          <a:xfrm>
            <a:off x="3994150" y="22225"/>
            <a:ext cx="585788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5394" name="Group 1793"/>
          <p:cNvGrpSpPr>
            <a:grpSpLocks noChangeAspect="1"/>
          </p:cNvGrpSpPr>
          <p:nvPr/>
        </p:nvGrpSpPr>
        <p:grpSpPr bwMode="auto">
          <a:xfrm>
            <a:off x="3673475" y="34925"/>
            <a:ext cx="201613" cy="201613"/>
            <a:chOff x="1103" y="2569"/>
            <a:chExt cx="364" cy="364"/>
          </a:xfrm>
        </p:grpSpPr>
        <p:sp>
          <p:nvSpPr>
            <p:cNvPr id="26370" name="AutoShape 1794"/>
            <p:cNvSpPr>
              <a:spLocks noChangeAspect="1" noChangeArrowheads="1"/>
            </p:cNvSpPr>
            <p:nvPr/>
          </p:nvSpPr>
          <p:spPr bwMode="auto">
            <a:xfrm>
              <a:off x="1114" y="2569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371" name="AutoShape 1795"/>
            <p:cNvSpPr>
              <a:spLocks noChangeAspect="1" noChangeArrowheads="1"/>
            </p:cNvSpPr>
            <p:nvPr/>
          </p:nvSpPr>
          <p:spPr bwMode="auto">
            <a:xfrm rot="2772182">
              <a:off x="1110" y="2576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6372" name="Rectangle 1796"/>
          <p:cNvSpPr>
            <a:spLocks noChangeArrowheads="1"/>
          </p:cNvSpPr>
          <p:nvPr/>
        </p:nvSpPr>
        <p:spPr bwMode="auto">
          <a:xfrm>
            <a:off x="3487738" y="958850"/>
            <a:ext cx="585787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373" name="Rectangle 1797"/>
          <p:cNvSpPr>
            <a:spLocks noChangeArrowheads="1"/>
          </p:cNvSpPr>
          <p:nvPr/>
        </p:nvSpPr>
        <p:spPr bwMode="auto">
          <a:xfrm>
            <a:off x="3487738" y="1588"/>
            <a:ext cx="585787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5399" name="Group 1798"/>
          <p:cNvGrpSpPr>
            <a:grpSpLocks noChangeAspect="1"/>
          </p:cNvGrpSpPr>
          <p:nvPr/>
        </p:nvGrpSpPr>
        <p:grpSpPr bwMode="auto">
          <a:xfrm>
            <a:off x="5241925" y="46038"/>
            <a:ext cx="201613" cy="201612"/>
            <a:chOff x="1103" y="2569"/>
            <a:chExt cx="364" cy="364"/>
          </a:xfrm>
        </p:grpSpPr>
        <p:sp>
          <p:nvSpPr>
            <p:cNvPr id="26375" name="AutoShape 1799"/>
            <p:cNvSpPr>
              <a:spLocks noChangeAspect="1" noChangeArrowheads="1"/>
            </p:cNvSpPr>
            <p:nvPr/>
          </p:nvSpPr>
          <p:spPr bwMode="auto">
            <a:xfrm>
              <a:off x="1114" y="2569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376" name="AutoShape 1800"/>
            <p:cNvSpPr>
              <a:spLocks noChangeAspect="1" noChangeArrowheads="1"/>
            </p:cNvSpPr>
            <p:nvPr/>
          </p:nvSpPr>
          <p:spPr bwMode="auto">
            <a:xfrm rot="2772182">
              <a:off x="1110" y="2576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6377" name="Rectangle 1801"/>
          <p:cNvSpPr>
            <a:spLocks noChangeArrowheads="1"/>
          </p:cNvSpPr>
          <p:nvPr/>
        </p:nvSpPr>
        <p:spPr bwMode="auto">
          <a:xfrm>
            <a:off x="5056188" y="969963"/>
            <a:ext cx="585787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378" name="Rectangle 1802"/>
          <p:cNvSpPr>
            <a:spLocks noChangeArrowheads="1"/>
          </p:cNvSpPr>
          <p:nvPr/>
        </p:nvSpPr>
        <p:spPr bwMode="auto">
          <a:xfrm>
            <a:off x="5056188" y="12700"/>
            <a:ext cx="585787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5404" name="Group 1803"/>
          <p:cNvGrpSpPr>
            <a:grpSpLocks noChangeAspect="1"/>
          </p:cNvGrpSpPr>
          <p:nvPr/>
        </p:nvGrpSpPr>
        <p:grpSpPr bwMode="auto">
          <a:xfrm>
            <a:off x="3149600" y="39688"/>
            <a:ext cx="201613" cy="201612"/>
            <a:chOff x="1103" y="2569"/>
            <a:chExt cx="364" cy="364"/>
          </a:xfrm>
        </p:grpSpPr>
        <p:sp>
          <p:nvSpPr>
            <p:cNvPr id="26380" name="AutoShape 1804"/>
            <p:cNvSpPr>
              <a:spLocks noChangeAspect="1" noChangeArrowheads="1"/>
            </p:cNvSpPr>
            <p:nvPr/>
          </p:nvSpPr>
          <p:spPr bwMode="auto">
            <a:xfrm>
              <a:off x="1114" y="2569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381" name="AutoShape 1805"/>
            <p:cNvSpPr>
              <a:spLocks noChangeAspect="1" noChangeArrowheads="1"/>
            </p:cNvSpPr>
            <p:nvPr/>
          </p:nvSpPr>
          <p:spPr bwMode="auto">
            <a:xfrm rot="2772182">
              <a:off x="1110" y="2576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6382" name="Rectangle 1806"/>
          <p:cNvSpPr>
            <a:spLocks noChangeArrowheads="1"/>
          </p:cNvSpPr>
          <p:nvPr/>
        </p:nvSpPr>
        <p:spPr bwMode="auto">
          <a:xfrm>
            <a:off x="2963863" y="963613"/>
            <a:ext cx="585787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383" name="Rectangle 1807"/>
          <p:cNvSpPr>
            <a:spLocks noChangeArrowheads="1"/>
          </p:cNvSpPr>
          <p:nvPr/>
        </p:nvSpPr>
        <p:spPr bwMode="auto">
          <a:xfrm>
            <a:off x="2963863" y="6350"/>
            <a:ext cx="585787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5409" name="Group 1808"/>
          <p:cNvGrpSpPr>
            <a:grpSpLocks noChangeAspect="1"/>
          </p:cNvGrpSpPr>
          <p:nvPr/>
        </p:nvGrpSpPr>
        <p:grpSpPr bwMode="auto">
          <a:xfrm>
            <a:off x="5743575" y="33338"/>
            <a:ext cx="201613" cy="201612"/>
            <a:chOff x="1103" y="2569"/>
            <a:chExt cx="364" cy="364"/>
          </a:xfrm>
        </p:grpSpPr>
        <p:sp>
          <p:nvSpPr>
            <p:cNvPr id="26385" name="AutoShape 1809"/>
            <p:cNvSpPr>
              <a:spLocks noChangeAspect="1" noChangeArrowheads="1"/>
            </p:cNvSpPr>
            <p:nvPr/>
          </p:nvSpPr>
          <p:spPr bwMode="auto">
            <a:xfrm>
              <a:off x="1114" y="2569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386" name="AutoShape 1810"/>
            <p:cNvSpPr>
              <a:spLocks noChangeAspect="1" noChangeArrowheads="1"/>
            </p:cNvSpPr>
            <p:nvPr/>
          </p:nvSpPr>
          <p:spPr bwMode="auto">
            <a:xfrm rot="2772182">
              <a:off x="1110" y="2576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6387" name="Rectangle 1811"/>
          <p:cNvSpPr>
            <a:spLocks noChangeArrowheads="1"/>
          </p:cNvSpPr>
          <p:nvPr/>
        </p:nvSpPr>
        <p:spPr bwMode="auto">
          <a:xfrm>
            <a:off x="5557838" y="957263"/>
            <a:ext cx="585787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388" name="Rectangle 1812"/>
          <p:cNvSpPr>
            <a:spLocks noChangeArrowheads="1"/>
          </p:cNvSpPr>
          <p:nvPr/>
        </p:nvSpPr>
        <p:spPr bwMode="auto">
          <a:xfrm>
            <a:off x="5557838" y="0"/>
            <a:ext cx="585787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5414" name="Group 1813"/>
          <p:cNvGrpSpPr>
            <a:grpSpLocks noChangeAspect="1"/>
          </p:cNvGrpSpPr>
          <p:nvPr/>
        </p:nvGrpSpPr>
        <p:grpSpPr bwMode="auto">
          <a:xfrm>
            <a:off x="6251575" y="41275"/>
            <a:ext cx="201613" cy="201613"/>
            <a:chOff x="1103" y="2569"/>
            <a:chExt cx="364" cy="364"/>
          </a:xfrm>
        </p:grpSpPr>
        <p:sp>
          <p:nvSpPr>
            <p:cNvPr id="26390" name="AutoShape 1814"/>
            <p:cNvSpPr>
              <a:spLocks noChangeAspect="1" noChangeArrowheads="1"/>
            </p:cNvSpPr>
            <p:nvPr/>
          </p:nvSpPr>
          <p:spPr bwMode="auto">
            <a:xfrm>
              <a:off x="1114" y="2569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391" name="AutoShape 1815"/>
            <p:cNvSpPr>
              <a:spLocks noChangeAspect="1" noChangeArrowheads="1"/>
            </p:cNvSpPr>
            <p:nvPr/>
          </p:nvSpPr>
          <p:spPr bwMode="auto">
            <a:xfrm rot="2772182">
              <a:off x="1110" y="2576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6392" name="Rectangle 1816"/>
          <p:cNvSpPr>
            <a:spLocks noChangeArrowheads="1"/>
          </p:cNvSpPr>
          <p:nvPr/>
        </p:nvSpPr>
        <p:spPr bwMode="auto">
          <a:xfrm>
            <a:off x="6065838" y="965200"/>
            <a:ext cx="585787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393" name="Rectangle 1817"/>
          <p:cNvSpPr>
            <a:spLocks noChangeArrowheads="1"/>
          </p:cNvSpPr>
          <p:nvPr/>
        </p:nvSpPr>
        <p:spPr bwMode="auto">
          <a:xfrm>
            <a:off x="6065838" y="7938"/>
            <a:ext cx="585787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5419" name="Group 1818"/>
          <p:cNvGrpSpPr>
            <a:grpSpLocks noChangeAspect="1"/>
          </p:cNvGrpSpPr>
          <p:nvPr/>
        </p:nvGrpSpPr>
        <p:grpSpPr bwMode="auto">
          <a:xfrm>
            <a:off x="1530350" y="34925"/>
            <a:ext cx="201613" cy="201613"/>
            <a:chOff x="1103" y="2569"/>
            <a:chExt cx="364" cy="364"/>
          </a:xfrm>
        </p:grpSpPr>
        <p:sp>
          <p:nvSpPr>
            <p:cNvPr id="26395" name="AutoShape 1819"/>
            <p:cNvSpPr>
              <a:spLocks noChangeAspect="1" noChangeArrowheads="1"/>
            </p:cNvSpPr>
            <p:nvPr/>
          </p:nvSpPr>
          <p:spPr bwMode="auto">
            <a:xfrm>
              <a:off x="1114" y="2569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396" name="AutoShape 1820"/>
            <p:cNvSpPr>
              <a:spLocks noChangeAspect="1" noChangeArrowheads="1"/>
            </p:cNvSpPr>
            <p:nvPr/>
          </p:nvSpPr>
          <p:spPr bwMode="auto">
            <a:xfrm rot="2772182">
              <a:off x="1110" y="2576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6397" name="Rectangle 1821"/>
          <p:cNvSpPr>
            <a:spLocks noChangeArrowheads="1"/>
          </p:cNvSpPr>
          <p:nvPr/>
        </p:nvSpPr>
        <p:spPr bwMode="auto">
          <a:xfrm>
            <a:off x="1344613" y="958850"/>
            <a:ext cx="585787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398" name="Rectangle 1822"/>
          <p:cNvSpPr>
            <a:spLocks noChangeArrowheads="1"/>
          </p:cNvSpPr>
          <p:nvPr/>
        </p:nvSpPr>
        <p:spPr bwMode="auto">
          <a:xfrm>
            <a:off x="1344613" y="1588"/>
            <a:ext cx="585787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5424" name="Group 1823"/>
          <p:cNvGrpSpPr>
            <a:grpSpLocks noChangeAspect="1"/>
          </p:cNvGrpSpPr>
          <p:nvPr/>
        </p:nvGrpSpPr>
        <p:grpSpPr bwMode="auto">
          <a:xfrm>
            <a:off x="7281863" y="42863"/>
            <a:ext cx="201612" cy="201612"/>
            <a:chOff x="1103" y="2569"/>
            <a:chExt cx="364" cy="364"/>
          </a:xfrm>
        </p:grpSpPr>
        <p:sp>
          <p:nvSpPr>
            <p:cNvPr id="26400" name="AutoShape 1824"/>
            <p:cNvSpPr>
              <a:spLocks noChangeAspect="1" noChangeArrowheads="1"/>
            </p:cNvSpPr>
            <p:nvPr/>
          </p:nvSpPr>
          <p:spPr bwMode="auto">
            <a:xfrm>
              <a:off x="1114" y="2569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401" name="AutoShape 1825"/>
            <p:cNvSpPr>
              <a:spLocks noChangeAspect="1" noChangeArrowheads="1"/>
            </p:cNvSpPr>
            <p:nvPr/>
          </p:nvSpPr>
          <p:spPr bwMode="auto">
            <a:xfrm rot="2772182">
              <a:off x="1110" y="2576"/>
              <a:ext cx="349" cy="364"/>
            </a:xfrm>
            <a:prstGeom prst="star4">
              <a:avLst>
                <a:gd name="adj" fmla="val 12500"/>
              </a:avLst>
            </a:prstGeom>
            <a:solidFill>
              <a:srgbClr val="F8F8F8"/>
            </a:solidFill>
            <a:ln w="1905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6402" name="Rectangle 1826"/>
          <p:cNvSpPr>
            <a:spLocks noChangeArrowheads="1"/>
          </p:cNvSpPr>
          <p:nvPr/>
        </p:nvSpPr>
        <p:spPr bwMode="auto">
          <a:xfrm>
            <a:off x="7096125" y="966788"/>
            <a:ext cx="585788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403" name="Rectangle 1827"/>
          <p:cNvSpPr>
            <a:spLocks noChangeArrowheads="1"/>
          </p:cNvSpPr>
          <p:nvPr/>
        </p:nvSpPr>
        <p:spPr bwMode="auto">
          <a:xfrm>
            <a:off x="7096125" y="9525"/>
            <a:ext cx="585788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3000"/>
                                        <p:tgtEl>
                                          <p:spTgt spid="25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3000"/>
                                        <p:tgtEl>
                                          <p:spTgt spid="25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3000"/>
                                        <p:tgtEl>
                                          <p:spTgt spid="25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3000"/>
                                        <p:tgtEl>
                                          <p:spTgt spid="25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3000"/>
                                        <p:tgtEl>
                                          <p:spTgt spid="25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3000"/>
                                        <p:tgtEl>
                                          <p:spTgt spid="25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3000"/>
                                        <p:tgtEl>
                                          <p:spTgt spid="25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3000"/>
                                        <p:tgtEl>
                                          <p:spTgt spid="25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3000"/>
                                        <p:tgtEl>
                                          <p:spTgt spid="25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3000"/>
                                        <p:tgtEl>
                                          <p:spTgt spid="25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3000"/>
                                        <p:tgtEl>
                                          <p:spTgt spid="2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3000"/>
                                        <p:tgtEl>
                                          <p:spTgt spid="2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3000"/>
                                        <p:tgtEl>
                                          <p:spTgt spid="25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3000"/>
                                        <p:tgtEl>
                                          <p:spTgt spid="25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3000"/>
                                        <p:tgtEl>
                                          <p:spTgt spid="25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3000"/>
                                        <p:tgtEl>
                                          <p:spTgt spid="25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3000"/>
                                        <p:tgtEl>
                                          <p:spTgt spid="25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3000"/>
                                        <p:tgtEl>
                                          <p:spTgt spid="25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3000"/>
                                        <p:tgtEl>
                                          <p:spTgt spid="25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3000"/>
                                        <p:tgtEl>
                                          <p:spTgt spid="25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3000"/>
                                        <p:tgtEl>
                                          <p:spTgt spid="25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3000"/>
                                        <p:tgtEl>
                                          <p:spTgt spid="25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3000"/>
                                        <p:tgtEl>
                                          <p:spTgt spid="25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3000"/>
                                        <p:tgtEl>
                                          <p:spTgt spid="2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3000"/>
                                        <p:tgtEl>
                                          <p:spTgt spid="2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3000"/>
                                        <p:tgtEl>
                                          <p:spTgt spid="2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3000"/>
                                        <p:tgtEl>
                                          <p:spTgt spid="2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3000"/>
                                        <p:tgtEl>
                                          <p:spTgt spid="25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3000"/>
                                        <p:tgtEl>
                                          <p:spTgt spid="25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3000"/>
                                        <p:tgtEl>
                                          <p:spTgt spid="25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3000"/>
                                        <p:tgtEl>
                                          <p:spTgt spid="25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3000"/>
                                        <p:tgtEl>
                                          <p:spTgt spid="25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3000"/>
                                        <p:tgtEl>
                                          <p:spTgt spid="25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3000"/>
                                        <p:tgtEl>
                                          <p:spTgt spid="25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3000"/>
                                        <p:tgtEl>
                                          <p:spTgt spid="25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3000"/>
                                        <p:tgtEl>
                                          <p:spTgt spid="25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8" dur="3000"/>
                                        <p:tgtEl>
                                          <p:spTgt spid="25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3000"/>
                                        <p:tgtEl>
                                          <p:spTgt spid="25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4" dur="3000"/>
                                        <p:tgtEl>
                                          <p:spTgt spid="25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3000"/>
                                        <p:tgtEl>
                                          <p:spTgt spid="25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0" dur="3000"/>
                                        <p:tgtEl>
                                          <p:spTgt spid="25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3000"/>
                                        <p:tgtEl>
                                          <p:spTgt spid="25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6" dur="3000"/>
                                        <p:tgtEl>
                                          <p:spTgt spid="25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9" dur="3000"/>
                                        <p:tgtEl>
                                          <p:spTgt spid="25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2" dur="3000"/>
                                        <p:tgtEl>
                                          <p:spTgt spid="25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5" dur="3000"/>
                                        <p:tgtEl>
                                          <p:spTgt spid="2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8" dur="3000"/>
                                        <p:tgtEl>
                                          <p:spTgt spid="25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3000"/>
                                        <p:tgtEl>
                                          <p:spTgt spid="25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4" dur="3000"/>
                                        <p:tgtEl>
                                          <p:spTgt spid="25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3000"/>
                                        <p:tgtEl>
                                          <p:spTgt spid="25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0" dur="3000"/>
                                        <p:tgtEl>
                                          <p:spTgt spid="25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3000"/>
                                        <p:tgtEl>
                                          <p:spTgt spid="25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6" dur="3000"/>
                                        <p:tgtEl>
                                          <p:spTgt spid="25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9" dur="3000"/>
                                        <p:tgtEl>
                                          <p:spTgt spid="25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2" dur="3000"/>
                                        <p:tgtEl>
                                          <p:spTgt spid="25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5" dur="3000"/>
                                        <p:tgtEl>
                                          <p:spTgt spid="26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8" dur="3000"/>
                                        <p:tgtEl>
                                          <p:spTgt spid="26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1" dur="3000"/>
                                        <p:tgtEl>
                                          <p:spTgt spid="26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4" dur="3000"/>
                                        <p:tgtEl>
                                          <p:spTgt spid="2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7" dur="3000"/>
                                        <p:tgtEl>
                                          <p:spTgt spid="26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0" dur="3000"/>
                                        <p:tgtEl>
                                          <p:spTgt spid="26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3" dur="3000"/>
                                        <p:tgtEl>
                                          <p:spTgt spid="2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6" dur="3000"/>
                                        <p:tgtEl>
                                          <p:spTgt spid="26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9" dur="3000"/>
                                        <p:tgtEl>
                                          <p:spTgt spid="26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2" dur="3000"/>
                                        <p:tgtEl>
                                          <p:spTgt spid="26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3000"/>
                                        <p:tgtEl>
                                          <p:spTgt spid="26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8" dur="3000"/>
                                        <p:tgtEl>
                                          <p:spTgt spid="26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1" dur="3000"/>
                                        <p:tgtEl>
                                          <p:spTgt spid="26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4" dur="3000"/>
                                        <p:tgtEl>
                                          <p:spTgt spid="26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7" dur="3000"/>
                                        <p:tgtEl>
                                          <p:spTgt spid="26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0" dur="3000"/>
                                        <p:tgtEl>
                                          <p:spTgt spid="26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3" dur="3000"/>
                                        <p:tgtEl>
                                          <p:spTgt spid="2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6" dur="3000"/>
                                        <p:tgtEl>
                                          <p:spTgt spid="2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9" dur="3000"/>
                                        <p:tgtEl>
                                          <p:spTgt spid="2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2" dur="3000"/>
                                        <p:tgtEl>
                                          <p:spTgt spid="2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5" dur="3000"/>
                                        <p:tgtEl>
                                          <p:spTgt spid="2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8" dur="3000"/>
                                        <p:tgtEl>
                                          <p:spTgt spid="26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1" dur="3000"/>
                                        <p:tgtEl>
                                          <p:spTgt spid="26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4" dur="3000"/>
                                        <p:tgtEl>
                                          <p:spTgt spid="26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7" dur="3000"/>
                                        <p:tgtEl>
                                          <p:spTgt spid="26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0" dur="3000"/>
                                        <p:tgtEl>
                                          <p:spTgt spid="26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3" dur="3000"/>
                                        <p:tgtEl>
                                          <p:spTgt spid="26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6" dur="3000"/>
                                        <p:tgtEl>
                                          <p:spTgt spid="26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9" dur="3000"/>
                                        <p:tgtEl>
                                          <p:spTgt spid="26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2" dur="3000"/>
                                        <p:tgtEl>
                                          <p:spTgt spid="2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5" dur="3000"/>
                                        <p:tgtEl>
                                          <p:spTgt spid="2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8" dur="3000"/>
                                        <p:tgtEl>
                                          <p:spTgt spid="2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1" dur="3000"/>
                                        <p:tgtEl>
                                          <p:spTgt spid="2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4" dur="3000"/>
                                        <p:tgtEl>
                                          <p:spTgt spid="26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7" dur="3000"/>
                                        <p:tgtEl>
                                          <p:spTgt spid="26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0" dur="3000"/>
                                        <p:tgtEl>
                                          <p:spTgt spid="2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3" dur="3000"/>
                                        <p:tgtEl>
                                          <p:spTgt spid="26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6" dur="3000"/>
                                        <p:tgtEl>
                                          <p:spTgt spid="26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9" dur="3000"/>
                                        <p:tgtEl>
                                          <p:spTgt spid="26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2" dur="3000"/>
                                        <p:tgtEl>
                                          <p:spTgt spid="2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5" dur="3000"/>
                                        <p:tgtEl>
                                          <p:spTgt spid="26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8" dur="3000"/>
                                        <p:tgtEl>
                                          <p:spTgt spid="26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1" dur="3000"/>
                                        <p:tgtEl>
                                          <p:spTgt spid="26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4" dur="3000"/>
                                        <p:tgtEl>
                                          <p:spTgt spid="26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7" dur="3000"/>
                                        <p:tgtEl>
                                          <p:spTgt spid="26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0" dur="3000"/>
                                        <p:tgtEl>
                                          <p:spTgt spid="26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3" dur="3000"/>
                                        <p:tgtEl>
                                          <p:spTgt spid="26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6" dur="3000"/>
                                        <p:tgtEl>
                                          <p:spTgt spid="26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9" dur="3000"/>
                                        <p:tgtEl>
                                          <p:spTgt spid="26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2" dur="3000"/>
                                        <p:tgtEl>
                                          <p:spTgt spid="26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5" dur="3000"/>
                                        <p:tgtEl>
                                          <p:spTgt spid="26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8" dur="3000"/>
                                        <p:tgtEl>
                                          <p:spTgt spid="2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1" dur="3000"/>
                                        <p:tgtEl>
                                          <p:spTgt spid="26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4" dur="3000"/>
                                        <p:tgtEl>
                                          <p:spTgt spid="26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7" dur="3000"/>
                                        <p:tgtEl>
                                          <p:spTgt spid="2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0" dur="3000"/>
                                        <p:tgtEl>
                                          <p:spTgt spid="26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3" dur="3000"/>
                                        <p:tgtEl>
                                          <p:spTgt spid="26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6" dur="3000"/>
                                        <p:tgtEl>
                                          <p:spTgt spid="26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9" dur="3000"/>
                                        <p:tgtEl>
                                          <p:spTgt spid="26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2" dur="3000"/>
                                        <p:tgtEl>
                                          <p:spTgt spid="26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5" dur="3000"/>
                                        <p:tgtEl>
                                          <p:spTgt spid="26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8" dur="3000"/>
                                        <p:tgtEl>
                                          <p:spTgt spid="26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1" dur="3000"/>
                                        <p:tgtEl>
                                          <p:spTgt spid="26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4" dur="3000"/>
                                        <p:tgtEl>
                                          <p:spTgt spid="26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7" dur="3000"/>
                                        <p:tgtEl>
                                          <p:spTgt spid="26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0" dur="3000"/>
                                        <p:tgtEl>
                                          <p:spTgt spid="26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3" dur="3000"/>
                                        <p:tgtEl>
                                          <p:spTgt spid="26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6" dur="3000"/>
                                        <p:tgtEl>
                                          <p:spTgt spid="2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9" dur="3000"/>
                                        <p:tgtEl>
                                          <p:spTgt spid="2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2" dur="3000"/>
                                        <p:tgtEl>
                                          <p:spTgt spid="2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5" dur="3000"/>
                                        <p:tgtEl>
                                          <p:spTgt spid="2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8" dur="3000"/>
                                        <p:tgtEl>
                                          <p:spTgt spid="2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1" dur="3000"/>
                                        <p:tgtEl>
                                          <p:spTgt spid="2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4" dur="3000"/>
                                        <p:tgtEl>
                                          <p:spTgt spid="2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7" dur="3000"/>
                                        <p:tgtEl>
                                          <p:spTgt spid="2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0" dur="3000"/>
                                        <p:tgtEl>
                                          <p:spTgt spid="2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3" dur="3000"/>
                                        <p:tgtEl>
                                          <p:spTgt spid="2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6" dur="3000"/>
                                        <p:tgtEl>
                                          <p:spTgt spid="2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9" dur="3000"/>
                                        <p:tgtEl>
                                          <p:spTgt spid="2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2" dur="3000"/>
                                        <p:tgtEl>
                                          <p:spTgt spid="2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5" dur="3000"/>
                                        <p:tgtEl>
                                          <p:spTgt spid="2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8" dur="3000"/>
                                        <p:tgtEl>
                                          <p:spTgt spid="26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1" dur="3000"/>
                                        <p:tgtEl>
                                          <p:spTgt spid="2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4" dur="3000"/>
                                        <p:tgtEl>
                                          <p:spTgt spid="2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7" dur="3000"/>
                                        <p:tgtEl>
                                          <p:spTgt spid="2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0" dur="3000"/>
                                        <p:tgtEl>
                                          <p:spTgt spid="2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3" dur="3000"/>
                                        <p:tgtEl>
                                          <p:spTgt spid="2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6" dur="3000"/>
                                        <p:tgtEl>
                                          <p:spTgt spid="2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9" dur="3000"/>
                                        <p:tgtEl>
                                          <p:spTgt spid="2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2" dur="3000"/>
                                        <p:tgtEl>
                                          <p:spTgt spid="26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5" dur="3000"/>
                                        <p:tgtEl>
                                          <p:spTgt spid="2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8" dur="3000"/>
                                        <p:tgtEl>
                                          <p:spTgt spid="2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1" dur="3000"/>
                                        <p:tgtEl>
                                          <p:spTgt spid="26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4" dur="3000"/>
                                        <p:tgtEl>
                                          <p:spTgt spid="26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7" dur="3000"/>
                                        <p:tgtEl>
                                          <p:spTgt spid="26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0" dur="3000"/>
                                        <p:tgtEl>
                                          <p:spTgt spid="26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3" dur="3000"/>
                                        <p:tgtEl>
                                          <p:spTgt spid="26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6" dur="3000"/>
                                        <p:tgtEl>
                                          <p:spTgt spid="26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9" dur="3000"/>
                                        <p:tgtEl>
                                          <p:spTgt spid="24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2" dur="30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5" dur="3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8" dur="3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1" dur="30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4" dur="30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7" dur="3000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0" dur="3000"/>
                                        <p:tgtEl>
                                          <p:spTgt spid="24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3" dur="3000"/>
                                        <p:tgtEl>
                                          <p:spTgt spid="24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6" dur="3000"/>
                                        <p:tgtEl>
                                          <p:spTgt spid="24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9" dur="3000"/>
                                        <p:tgtEl>
                                          <p:spTgt spid="24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2" dur="3000"/>
                                        <p:tgtEl>
                                          <p:spTgt spid="24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5" dur="3000"/>
                                        <p:tgtEl>
                                          <p:spTgt spid="24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8" dur="3000"/>
                                        <p:tgtEl>
                                          <p:spTgt spid="24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1" dur="3000"/>
                                        <p:tgtEl>
                                          <p:spTgt spid="24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4" dur="3000"/>
                                        <p:tgtEl>
                                          <p:spTgt spid="24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7" dur="3000"/>
                                        <p:tgtEl>
                                          <p:spTgt spid="24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0" dur="3000"/>
                                        <p:tgtEl>
                                          <p:spTgt spid="24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3" dur="3000"/>
                                        <p:tgtEl>
                                          <p:spTgt spid="24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6" dur="3000"/>
                                        <p:tgtEl>
                                          <p:spTgt spid="24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9" dur="3000"/>
                                        <p:tgtEl>
                                          <p:spTgt spid="24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2" dur="3000"/>
                                        <p:tgtEl>
                                          <p:spTgt spid="24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5" dur="3000"/>
                                        <p:tgtEl>
                                          <p:spTgt spid="24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8" dur="3000"/>
                                        <p:tgtEl>
                                          <p:spTgt spid="24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1" dur="3000"/>
                                        <p:tgtEl>
                                          <p:spTgt spid="24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4" dur="3000"/>
                                        <p:tgtEl>
                                          <p:spTgt spid="2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7" dur="3000"/>
                                        <p:tgtEl>
                                          <p:spTgt spid="2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0" dur="3000"/>
                                        <p:tgtEl>
                                          <p:spTgt spid="24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3" dur="3000"/>
                                        <p:tgtEl>
                                          <p:spTgt spid="24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6" dur="3000"/>
                                        <p:tgtEl>
                                          <p:spTgt spid="24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9" dur="3000"/>
                                        <p:tgtEl>
                                          <p:spTgt spid="24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2" dur="3000"/>
                                        <p:tgtEl>
                                          <p:spTgt spid="24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5" dur="3000"/>
                                        <p:tgtEl>
                                          <p:spTgt spid="24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8" dur="3000"/>
                                        <p:tgtEl>
                                          <p:spTgt spid="24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1" dur="3000"/>
                                        <p:tgtEl>
                                          <p:spTgt spid="24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4" dur="3000"/>
                                        <p:tgtEl>
                                          <p:spTgt spid="24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7" dur="3000"/>
                                        <p:tgtEl>
                                          <p:spTgt spid="24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0" dur="3000"/>
                                        <p:tgtEl>
                                          <p:spTgt spid="2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3" dur="3000"/>
                                        <p:tgtEl>
                                          <p:spTgt spid="24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6" dur="3000"/>
                                        <p:tgtEl>
                                          <p:spTgt spid="24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9" dur="3000"/>
                                        <p:tgtEl>
                                          <p:spTgt spid="24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2" dur="3000"/>
                                        <p:tgtEl>
                                          <p:spTgt spid="24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5" dur="3000"/>
                                        <p:tgtEl>
                                          <p:spTgt spid="24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8" dur="3000"/>
                                        <p:tgtEl>
                                          <p:spTgt spid="24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1" dur="3000"/>
                                        <p:tgtEl>
                                          <p:spTgt spid="24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4" dur="3000"/>
                                        <p:tgtEl>
                                          <p:spTgt spid="24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7" dur="3000"/>
                                        <p:tgtEl>
                                          <p:spTgt spid="24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0" dur="3000"/>
                                        <p:tgtEl>
                                          <p:spTgt spid="24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3" dur="3000"/>
                                        <p:tgtEl>
                                          <p:spTgt spid="24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6" dur="3000"/>
                                        <p:tgtEl>
                                          <p:spTgt spid="24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9" dur="3000"/>
                                        <p:tgtEl>
                                          <p:spTgt spid="2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2" dur="3000"/>
                                        <p:tgtEl>
                                          <p:spTgt spid="2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5" dur="3000"/>
                                        <p:tgtEl>
                                          <p:spTgt spid="2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8" dur="3000"/>
                                        <p:tgtEl>
                                          <p:spTgt spid="24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1" dur="3000"/>
                                        <p:tgtEl>
                                          <p:spTgt spid="24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4" dur="3000"/>
                                        <p:tgtEl>
                                          <p:spTgt spid="24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7" dur="3000"/>
                                        <p:tgtEl>
                                          <p:spTgt spid="24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0" dur="3000"/>
                                        <p:tgtEl>
                                          <p:spTgt spid="24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3" dur="3000"/>
                                        <p:tgtEl>
                                          <p:spTgt spid="24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6" dur="3000"/>
                                        <p:tgtEl>
                                          <p:spTgt spid="24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9" dur="3000"/>
                                        <p:tgtEl>
                                          <p:spTgt spid="2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2" dur="3000"/>
                                        <p:tgtEl>
                                          <p:spTgt spid="24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5" dur="3000"/>
                                        <p:tgtEl>
                                          <p:spTgt spid="24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8" dur="3000"/>
                                        <p:tgtEl>
                                          <p:spTgt spid="24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1" dur="3000"/>
                                        <p:tgtEl>
                                          <p:spTgt spid="24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4" dur="3000"/>
                                        <p:tgtEl>
                                          <p:spTgt spid="24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7" dur="3000"/>
                                        <p:tgtEl>
                                          <p:spTgt spid="24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0" dur="3000"/>
                                        <p:tgtEl>
                                          <p:spTgt spid="24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3" dur="3000"/>
                                        <p:tgtEl>
                                          <p:spTgt spid="24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6" dur="3000"/>
                                        <p:tgtEl>
                                          <p:spTgt spid="24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9" dur="3000"/>
                                        <p:tgtEl>
                                          <p:spTgt spid="24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2" dur="3000"/>
                                        <p:tgtEl>
                                          <p:spTgt spid="24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5" dur="3000"/>
                                        <p:tgtEl>
                                          <p:spTgt spid="24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8" dur="3000"/>
                                        <p:tgtEl>
                                          <p:spTgt spid="24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1" dur="3000"/>
                                        <p:tgtEl>
                                          <p:spTgt spid="24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4" dur="3000"/>
                                        <p:tgtEl>
                                          <p:spTgt spid="24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7" dur="3000"/>
                                        <p:tgtEl>
                                          <p:spTgt spid="24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0" dur="3000"/>
                                        <p:tgtEl>
                                          <p:spTgt spid="24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3" dur="3000"/>
                                        <p:tgtEl>
                                          <p:spTgt spid="24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6" dur="3000"/>
                                        <p:tgtEl>
                                          <p:spTgt spid="24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9" dur="3000"/>
                                        <p:tgtEl>
                                          <p:spTgt spid="24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2" dur="3000"/>
                                        <p:tgtEl>
                                          <p:spTgt spid="24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5" dur="3000"/>
                                        <p:tgtEl>
                                          <p:spTgt spid="24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8" dur="3000"/>
                                        <p:tgtEl>
                                          <p:spTgt spid="24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1" dur="3000"/>
                                        <p:tgtEl>
                                          <p:spTgt spid="24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4" dur="3000"/>
                                        <p:tgtEl>
                                          <p:spTgt spid="2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7" dur="3000"/>
                                        <p:tgtEl>
                                          <p:spTgt spid="24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0" dur="3000"/>
                                        <p:tgtEl>
                                          <p:spTgt spid="25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3" dur="3000"/>
                                        <p:tgtEl>
                                          <p:spTgt spid="25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6" dur="3000"/>
                                        <p:tgtEl>
                                          <p:spTgt spid="25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9" dur="3000"/>
                                        <p:tgtEl>
                                          <p:spTgt spid="25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2" dur="3000"/>
                                        <p:tgtEl>
                                          <p:spTgt spid="25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5" dur="3000"/>
                                        <p:tgtEl>
                                          <p:spTgt spid="25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8" dur="3000"/>
                                        <p:tgtEl>
                                          <p:spTgt spid="25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1" dur="3000"/>
                                        <p:tgtEl>
                                          <p:spTgt spid="25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4" dur="3000"/>
                                        <p:tgtEl>
                                          <p:spTgt spid="25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7" dur="3000"/>
                                        <p:tgtEl>
                                          <p:spTgt spid="25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0" dur="3000"/>
                                        <p:tgtEl>
                                          <p:spTgt spid="25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3" dur="3000"/>
                                        <p:tgtEl>
                                          <p:spTgt spid="2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6" dur="3000"/>
                                        <p:tgtEl>
                                          <p:spTgt spid="2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9" dur="3000"/>
                                        <p:tgtEl>
                                          <p:spTgt spid="2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2" dur="3000"/>
                                        <p:tgtEl>
                                          <p:spTgt spid="25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5" dur="3000"/>
                                        <p:tgtEl>
                                          <p:spTgt spid="25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8" dur="3000"/>
                                        <p:tgtEl>
                                          <p:spTgt spid="25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1" dur="3000"/>
                                        <p:tgtEl>
                                          <p:spTgt spid="25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4" dur="3000"/>
                                        <p:tgtEl>
                                          <p:spTgt spid="25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7" dur="3000"/>
                                        <p:tgtEl>
                                          <p:spTgt spid="25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0" dur="3000"/>
                                        <p:tgtEl>
                                          <p:spTgt spid="25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3" dur="3000"/>
                                        <p:tgtEl>
                                          <p:spTgt spid="25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6" dur="3000"/>
                                        <p:tgtEl>
                                          <p:spTgt spid="25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9" dur="3000"/>
                                        <p:tgtEl>
                                          <p:spTgt spid="25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2" dur="3000"/>
                                        <p:tgtEl>
                                          <p:spTgt spid="2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5" dur="3000"/>
                                        <p:tgtEl>
                                          <p:spTgt spid="2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8" dur="3000"/>
                                        <p:tgtEl>
                                          <p:spTgt spid="2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1" dur="3000"/>
                                        <p:tgtEl>
                                          <p:spTgt spid="2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4" dur="3000"/>
                                        <p:tgtEl>
                                          <p:spTgt spid="2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7" dur="3000"/>
                                        <p:tgtEl>
                                          <p:spTgt spid="25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0" dur="3000"/>
                                        <p:tgtEl>
                                          <p:spTgt spid="25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3" dur="3000"/>
                                        <p:tgtEl>
                                          <p:spTgt spid="25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6" dur="3000"/>
                                        <p:tgtEl>
                                          <p:spTgt spid="25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9" dur="3000"/>
                                        <p:tgtEl>
                                          <p:spTgt spid="25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2" dur="3000"/>
                                        <p:tgtEl>
                                          <p:spTgt spid="2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5" dur="3000"/>
                                        <p:tgtEl>
                                          <p:spTgt spid="25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8" dur="3000"/>
                                        <p:tgtEl>
                                          <p:spTgt spid="25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1" dur="3000"/>
                                        <p:tgtEl>
                                          <p:spTgt spid="25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4" dur="3000"/>
                                        <p:tgtEl>
                                          <p:spTgt spid="25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7" dur="3000"/>
                                        <p:tgtEl>
                                          <p:spTgt spid="25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0" dur="3000"/>
                                        <p:tgtEl>
                                          <p:spTgt spid="25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3" dur="3000"/>
                                        <p:tgtEl>
                                          <p:spTgt spid="25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6" dur="3000"/>
                                        <p:tgtEl>
                                          <p:spTgt spid="25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9" dur="3000"/>
                                        <p:tgtEl>
                                          <p:spTgt spid="25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2" dur="3000"/>
                                        <p:tgtEl>
                                          <p:spTgt spid="25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5" dur="3000"/>
                                        <p:tgtEl>
                                          <p:spTgt spid="25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8" dur="3000"/>
                                        <p:tgtEl>
                                          <p:spTgt spid="2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1" dur="3000"/>
                                        <p:tgtEl>
                                          <p:spTgt spid="2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4" dur="3000"/>
                                        <p:tgtEl>
                                          <p:spTgt spid="25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7" dur="3000"/>
                                        <p:tgtEl>
                                          <p:spTgt spid="25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0" dur="3000"/>
                                        <p:tgtEl>
                                          <p:spTgt spid="25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3" dur="3000"/>
                                        <p:tgtEl>
                                          <p:spTgt spid="25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6" dur="3000"/>
                                        <p:tgtEl>
                                          <p:spTgt spid="25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9" dur="3000"/>
                                        <p:tgtEl>
                                          <p:spTgt spid="25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2" dur="3000"/>
                                        <p:tgtEl>
                                          <p:spTgt spid="25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5" dur="3000"/>
                                        <p:tgtEl>
                                          <p:spTgt spid="25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8" dur="3000"/>
                                        <p:tgtEl>
                                          <p:spTgt spid="25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1" dur="3000"/>
                                        <p:tgtEl>
                                          <p:spTgt spid="25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4" dur="3000"/>
                                        <p:tgtEl>
                                          <p:spTgt spid="25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7" dur="3000"/>
                                        <p:tgtEl>
                                          <p:spTgt spid="2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0" dur="3000"/>
                                        <p:tgtEl>
                                          <p:spTgt spid="2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3" dur="3000"/>
                                        <p:tgtEl>
                                          <p:spTgt spid="2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6" dur="3000"/>
                                        <p:tgtEl>
                                          <p:spTgt spid="25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9" dur="3000"/>
                                        <p:tgtEl>
                                          <p:spTgt spid="25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2" dur="3000"/>
                                        <p:tgtEl>
                                          <p:spTgt spid="25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5" dur="3000"/>
                                        <p:tgtEl>
                                          <p:spTgt spid="25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8" dur="3000"/>
                                        <p:tgtEl>
                                          <p:spTgt spid="25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1" dur="2000"/>
                                        <p:tgtEl>
                                          <p:spTgt spid="26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2" fill="hold">
                            <p:stCondLst>
                              <p:cond delay="3000"/>
                            </p:stCondLst>
                            <p:childTnLst>
                              <p:par>
                                <p:cTn id="10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5" dur="1000"/>
                                        <p:tgtEl>
                                          <p:spTgt spid="2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6" fill="hold">
                            <p:stCondLst>
                              <p:cond delay="4000"/>
                            </p:stCondLst>
                            <p:childTnLst>
                              <p:par>
                                <p:cTn id="1027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9" dur="500" fill="hold"/>
                                        <p:tgtEl>
                                          <p:spTgt spid="26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0" dur="500" fill="hold"/>
                                        <p:tgtEl>
                                          <p:spTgt spid="26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1" dur="500" fill="hold"/>
                                        <p:tgtEl>
                                          <p:spTgt spid="26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2" dur="500"/>
                                        <p:tgtEl>
                                          <p:spTgt spid="26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3" fill="hold">
                            <p:stCondLst>
                              <p:cond delay="4500"/>
                            </p:stCondLst>
                            <p:childTnLst>
                              <p:par>
                                <p:cTn id="1034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6" dur="500" fill="hold"/>
                                        <p:tgtEl>
                                          <p:spTgt spid="262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7" dur="500" fill="hold"/>
                                        <p:tgtEl>
                                          <p:spTgt spid="26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8" dur="500" fill="hold"/>
                                        <p:tgtEl>
                                          <p:spTgt spid="26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9" dur="500"/>
                                        <p:tgtEl>
                                          <p:spTgt spid="26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0" fill="hold">
                            <p:stCondLst>
                              <p:cond delay="5000"/>
                            </p:stCondLst>
                            <p:childTnLst>
                              <p:par>
                                <p:cTn id="1041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3" dur="500" fill="hold"/>
                                        <p:tgtEl>
                                          <p:spTgt spid="262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4" dur="500" fill="hold"/>
                                        <p:tgtEl>
                                          <p:spTgt spid="26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5" dur="500" fill="hold"/>
                                        <p:tgtEl>
                                          <p:spTgt spid="26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6" dur="500"/>
                                        <p:tgtEl>
                                          <p:spTgt spid="26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7" fill="hold">
                            <p:stCondLst>
                              <p:cond delay="5500"/>
                            </p:stCondLst>
                            <p:childTnLst>
                              <p:par>
                                <p:cTn id="1048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0" dur="500" fill="hold"/>
                                        <p:tgtEl>
                                          <p:spTgt spid="262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1" dur="500" fill="hold"/>
                                        <p:tgtEl>
                                          <p:spTgt spid="26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2" dur="500" fill="hold"/>
                                        <p:tgtEl>
                                          <p:spTgt spid="26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3" dur="500"/>
                                        <p:tgtEl>
                                          <p:spTgt spid="26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7" dur="500" fill="hold"/>
                                        <p:tgtEl>
                                          <p:spTgt spid="262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8" dur="500" fill="hold"/>
                                        <p:tgtEl>
                                          <p:spTgt spid="26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9" dur="500" fill="hold"/>
                                        <p:tgtEl>
                                          <p:spTgt spid="26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0" dur="500"/>
                                        <p:tgtEl>
                                          <p:spTgt spid="26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1" fill="hold">
                            <p:stCondLst>
                              <p:cond delay="6500"/>
                            </p:stCondLst>
                            <p:childTnLst>
                              <p:par>
                                <p:cTn id="1062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4" dur="500" fill="hold"/>
                                        <p:tgtEl>
                                          <p:spTgt spid="262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5" dur="500" fill="hold"/>
                                        <p:tgtEl>
                                          <p:spTgt spid="26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6" dur="500" fill="hold"/>
                                        <p:tgtEl>
                                          <p:spTgt spid="26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7" dur="500"/>
                                        <p:tgtEl>
                                          <p:spTgt spid="26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8" fill="hold">
                            <p:stCondLst>
                              <p:cond delay="7000"/>
                            </p:stCondLst>
                            <p:childTnLst>
                              <p:par>
                                <p:cTn id="1069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1" dur="500" fill="hold"/>
                                        <p:tgtEl>
                                          <p:spTgt spid="262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2" dur="500" fill="hold"/>
                                        <p:tgtEl>
                                          <p:spTgt spid="26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3" dur="500" fill="hold"/>
                                        <p:tgtEl>
                                          <p:spTgt spid="26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4" dur="500"/>
                                        <p:tgtEl>
                                          <p:spTgt spid="26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5" fill="hold">
                            <p:stCondLst>
                              <p:cond delay="7500"/>
                            </p:stCondLst>
                            <p:childTnLst>
                              <p:par>
                                <p:cTn id="1076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8" dur="500" fill="hold"/>
                                        <p:tgtEl>
                                          <p:spTgt spid="262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9" dur="500" fill="hold"/>
                                        <p:tgtEl>
                                          <p:spTgt spid="26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0" dur="500" fill="hold"/>
                                        <p:tgtEl>
                                          <p:spTgt spid="26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1" dur="500"/>
                                        <p:tgtEl>
                                          <p:spTgt spid="26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2" fill="hold">
                            <p:stCondLst>
                              <p:cond delay="8000"/>
                            </p:stCondLst>
                            <p:childTnLst>
                              <p:par>
                                <p:cTn id="1083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5" dur="500" fill="hold"/>
                                        <p:tgtEl>
                                          <p:spTgt spid="262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6" dur="500" fill="hold"/>
                                        <p:tgtEl>
                                          <p:spTgt spid="26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7" dur="500" fill="hold"/>
                                        <p:tgtEl>
                                          <p:spTgt spid="26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8" dur="500"/>
                                        <p:tgtEl>
                                          <p:spTgt spid="26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90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2" dur="500" fill="hold"/>
                                        <p:tgtEl>
                                          <p:spTgt spid="262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3" dur="500" fill="hold"/>
                                        <p:tgtEl>
                                          <p:spTgt spid="26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4" dur="500" fill="hold"/>
                                        <p:tgtEl>
                                          <p:spTgt spid="26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5" dur="500"/>
                                        <p:tgtEl>
                                          <p:spTgt spid="26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97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9" dur="500" fill="hold"/>
                                        <p:tgtEl>
                                          <p:spTgt spid="262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0" dur="500" fill="hold"/>
                                        <p:tgtEl>
                                          <p:spTgt spid="26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1" dur="500" fill="hold"/>
                                        <p:tgtEl>
                                          <p:spTgt spid="26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2" dur="500"/>
                                        <p:tgtEl>
                                          <p:spTgt spid="26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3" fill="hold">
                            <p:stCondLst>
                              <p:cond delay="9500"/>
                            </p:stCondLst>
                            <p:childTnLst>
                              <p:par>
                                <p:cTn id="1104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6" dur="500" fill="hold"/>
                                        <p:tgtEl>
                                          <p:spTgt spid="262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7" dur="500" fill="hold"/>
                                        <p:tgtEl>
                                          <p:spTgt spid="26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8" dur="500" fill="hold"/>
                                        <p:tgtEl>
                                          <p:spTgt spid="26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9" dur="500"/>
                                        <p:tgtEl>
                                          <p:spTgt spid="26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1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3" dur="500" fill="hold"/>
                                        <p:tgtEl>
                                          <p:spTgt spid="262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4" dur="500" fill="hold"/>
                                        <p:tgtEl>
                                          <p:spTgt spid="26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5" dur="500" fill="hold"/>
                                        <p:tgtEl>
                                          <p:spTgt spid="26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6" dur="500"/>
                                        <p:tgtEl>
                                          <p:spTgt spid="26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18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0" dur="500" fill="hold"/>
                                        <p:tgtEl>
                                          <p:spTgt spid="262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1" dur="500" fill="hold"/>
                                        <p:tgtEl>
                                          <p:spTgt spid="26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2" dur="500" fill="hold"/>
                                        <p:tgtEl>
                                          <p:spTgt spid="26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3" dur="500"/>
                                        <p:tgtEl>
                                          <p:spTgt spid="26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2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7" dur="500" fill="hold"/>
                                        <p:tgtEl>
                                          <p:spTgt spid="262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8" dur="500" fill="hold"/>
                                        <p:tgtEl>
                                          <p:spTgt spid="26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9" dur="500" fill="hold"/>
                                        <p:tgtEl>
                                          <p:spTgt spid="26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0" dur="500"/>
                                        <p:tgtEl>
                                          <p:spTgt spid="26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32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4" dur="500" fill="hold"/>
                                        <p:tgtEl>
                                          <p:spTgt spid="262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5" dur="500" fill="hold"/>
                                        <p:tgtEl>
                                          <p:spTgt spid="26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6" dur="500" fill="hold"/>
                                        <p:tgtEl>
                                          <p:spTgt spid="26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7" dur="500"/>
                                        <p:tgtEl>
                                          <p:spTgt spid="26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1" dur="500"/>
                                        <p:tgtEl>
                                          <p:spTgt spid="26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4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5" dur="500"/>
                                        <p:tgtEl>
                                          <p:spTgt spid="26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9" dur="2000"/>
                                        <p:tgtEl>
                                          <p:spTgt spid="26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2" dur="2000"/>
                                        <p:tgtEl>
                                          <p:spTgt spid="26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5" dur="2000"/>
                                        <p:tgtEl>
                                          <p:spTgt spid="26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8" dur="2000"/>
                                        <p:tgtEl>
                                          <p:spTgt spid="26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1" dur="2000"/>
                                        <p:tgtEl>
                                          <p:spTgt spid="26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4" dur="2000"/>
                                        <p:tgtEl>
                                          <p:spTgt spid="26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7" dur="2000"/>
                                        <p:tgtEl>
                                          <p:spTgt spid="26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0" dur="2000"/>
                                        <p:tgtEl>
                                          <p:spTgt spid="26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3" dur="2000"/>
                                        <p:tgtEl>
                                          <p:spTgt spid="26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6" dur="2000"/>
                                        <p:tgtEl>
                                          <p:spTgt spid="26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9" dur="2000"/>
                                        <p:tgtEl>
                                          <p:spTgt spid="26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0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8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3" dur="500" fill="hold"/>
                                        <p:tgtEl>
                                          <p:spTgt spid="26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4" dur="500" fill="hold"/>
                                        <p:tgtEl>
                                          <p:spTgt spid="26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5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8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8" dur="500" fill="hold"/>
                                        <p:tgtEl>
                                          <p:spTgt spid="26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9" dur="500" fill="hold"/>
                                        <p:tgtEl>
                                          <p:spTgt spid="26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3" dur="500"/>
                                        <p:tgtEl>
                                          <p:spTgt spid="26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4" fill="hold">
                            <p:stCondLst>
                              <p:cond delay="16500"/>
                            </p:stCondLst>
                            <p:childTnLst>
                              <p:par>
                                <p:cTn id="11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7" dur="500"/>
                                        <p:tgtEl>
                                          <p:spTgt spid="26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8" fill="hold">
                            <p:stCondLst>
                              <p:cond delay="17000"/>
                            </p:stCondLst>
                            <p:childTnLst>
                              <p:par>
                                <p:cTn id="119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1" dur="500"/>
                                        <p:tgtEl>
                                          <p:spTgt spid="26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2" fill="hold">
                            <p:stCondLst>
                              <p:cond delay="17500"/>
                            </p:stCondLst>
                            <p:childTnLst>
                              <p:par>
                                <p:cTn id="1203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5" dur="500" fill="hold"/>
                                        <p:tgtEl>
                                          <p:spTgt spid="26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6" dur="500" fill="hold"/>
                                        <p:tgtEl>
                                          <p:spTgt spid="26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7" dur="500" fill="hold"/>
                                        <p:tgtEl>
                                          <p:spTgt spid="26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8" dur="500"/>
                                        <p:tgtEl>
                                          <p:spTgt spid="26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9" fill="hold">
                            <p:stCondLst>
                              <p:cond delay="18000"/>
                            </p:stCondLst>
                            <p:childTnLst>
                              <p:par>
                                <p:cTn id="12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2" dur="500"/>
                                        <p:tgtEl>
                                          <p:spTgt spid="26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3" fill="hold">
                            <p:stCondLst>
                              <p:cond delay="18500"/>
                            </p:stCondLst>
                            <p:childTnLst>
                              <p:par>
                                <p:cTn id="12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6" dur="500"/>
                                        <p:tgtEl>
                                          <p:spTgt spid="26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7" fill="hold">
                            <p:stCondLst>
                              <p:cond delay="19000"/>
                            </p:stCondLst>
                            <p:childTnLst>
                              <p:par>
                                <p:cTn id="1218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19" dur="100" fill="hold"/>
                                        <p:tgtEl>
                                          <p:spTgt spid="262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1220" dur="100" fill="hold"/>
                                        <p:tgtEl>
                                          <p:spTgt spid="262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221" dur="100" fill="hold"/>
                                        <p:tgtEl>
                                          <p:spTgt spid="262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2" dur="100" fill="hold"/>
                                        <p:tgtEl>
                                          <p:spTgt spid="262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2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2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2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2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2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8" fill="hold">
                            <p:stCondLst>
                              <p:cond delay="20000"/>
                            </p:stCondLst>
                            <p:childTnLst>
                              <p:par>
                                <p:cTn id="12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1" dur="500"/>
                                        <p:tgtEl>
                                          <p:spTgt spid="26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2" fill="hold">
                            <p:stCondLst>
                              <p:cond delay="20500"/>
                            </p:stCondLst>
                            <p:childTnLst>
                              <p:par>
                                <p:cTn id="1233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5" dur="500" fill="hold"/>
                                        <p:tgtEl>
                                          <p:spTgt spid="263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6" dur="500" fill="hold"/>
                                        <p:tgtEl>
                                          <p:spTgt spid="26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7" dur="500" fill="hold"/>
                                        <p:tgtEl>
                                          <p:spTgt spid="26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8" dur="500"/>
                                        <p:tgtEl>
                                          <p:spTgt spid="26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9" fill="hold">
                            <p:stCondLst>
                              <p:cond delay="21000"/>
                            </p:stCondLst>
                            <p:childTnLst>
                              <p:par>
                                <p:cTn id="12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2" dur="500"/>
                                        <p:tgtEl>
                                          <p:spTgt spid="26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3" fill="hold">
                            <p:stCondLst>
                              <p:cond delay="21500"/>
                            </p:stCondLst>
                            <p:childTnLst>
                              <p:par>
                                <p:cTn id="12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6" dur="500"/>
                                        <p:tgtEl>
                                          <p:spTgt spid="26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7" fill="hold">
                            <p:stCondLst>
                              <p:cond delay="22000"/>
                            </p:stCondLst>
                            <p:childTnLst>
                              <p:par>
                                <p:cTn id="12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0" dur="500"/>
                                        <p:tgtEl>
                                          <p:spTgt spid="26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1" fill="hold">
                            <p:stCondLst>
                              <p:cond delay="22500"/>
                            </p:stCondLst>
                            <p:childTnLst>
                              <p:par>
                                <p:cTn id="125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4" dur="1000" fill="hold"/>
                                        <p:tgtEl>
                                          <p:spTgt spid="25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5" dur="1000" fill="hold"/>
                                        <p:tgtEl>
                                          <p:spTgt spid="25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6" dur="1000"/>
                                        <p:tgtEl>
                                          <p:spTgt spid="253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ормоз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57" fill="hold">
                            <p:stCondLst>
                              <p:cond delay="23500"/>
                            </p:stCondLst>
                            <p:childTnLst>
                              <p:par>
                                <p:cTn id="125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59" dur="1000"/>
                                        <p:tgtEl>
                                          <p:spTgt spid="25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3" dur="2000"/>
                                        <p:tgtEl>
                                          <p:spTgt spid="25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4" fill="hold">
                            <p:stCondLst>
                              <p:cond delay="25500"/>
                            </p:stCondLst>
                            <p:childTnLst>
                              <p:par>
                                <p:cTn id="126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00046 L -0.23542 0.00046 " pathEditMode="relative" rAng="0" ptsTypes="AA">
                                      <p:cBhvr>
                                        <p:cTn id="1266" dur="2000" fill="hold"/>
                                        <p:tgtEl>
                                          <p:spTgt spid="25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Экскаватор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67" fill="hold">
                            <p:stCondLst>
                              <p:cond delay="27500"/>
                            </p:stCondLst>
                            <p:childTnLst>
                              <p:par>
                                <p:cTn id="126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69" dur="2000"/>
                                        <p:tgtEl>
                                          <p:spTgt spid="25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3" dur="1000"/>
                                        <p:tgtEl>
                                          <p:spTgt spid="253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Отъезд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74" fill="hold">
                            <p:stCondLst>
                              <p:cond delay="29500"/>
                            </p:stCondLst>
                            <p:childTnLst>
                              <p:par>
                                <p:cTn id="1275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6" dur="3000"/>
                                        <p:tgtEl>
                                          <p:spTgt spid="25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7" dur="3000"/>
                                        <p:tgtEl>
                                          <p:spTgt spid="25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78" dur="3000"/>
                                        <p:tgtEl>
                                          <p:spTgt spid="25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5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0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L 2.5E-6 0.20625 " pathEditMode="relative" rAng="0" ptsTypes="AA">
                                      <p:cBhvr>
                                        <p:cTn id="1281" dur="3000" fill="hold"/>
                                        <p:tgtEl>
                                          <p:spTgt spid="25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2" fill="hold">
                            <p:stCondLst>
                              <p:cond delay="32500"/>
                            </p:stCondLst>
                            <p:childTnLst>
                              <p:par>
                                <p:cTn id="128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5" dur="2000" fill="hold"/>
                                        <p:tgtEl>
                                          <p:spTgt spid="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6" dur="2000" fill="hold"/>
                                        <p:tgtEl>
                                          <p:spTgt spid="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7" dur="2000"/>
                                        <p:tgtEl>
                                          <p:spTgt spid="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289" dur="3000" fill="hold"/>
                                        <p:tgtEl>
                                          <p:spTgt spid="253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0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1" dur="1500"/>
                                        <p:tgtEl>
                                          <p:spTgt spid="26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3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5" dur="1500"/>
                                        <p:tgtEl>
                                          <p:spTgt spid="26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6" presetID="42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2.22222E-6 L 2.5E-6 0.20625 " pathEditMode="relative" rAng="0" ptsTypes="AA">
                                      <p:cBhvr>
                                        <p:cTn id="1297" dur="3000" fill="hold"/>
                                        <p:tgtEl>
                                          <p:spTgt spid="25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  <p:par>
                                <p:cTn id="1298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5400000">
                                      <p:cBhvr>
                                        <p:cTn id="1299" dur="3000" fill="hold"/>
                                        <p:tgtEl>
                                          <p:spTgt spid="253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0" presetID="10" presetClass="exit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1" dur="1500"/>
                                        <p:tgtEl>
                                          <p:spTgt spid="263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3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5" dur="1500"/>
                                        <p:tgtEl>
                                          <p:spTgt spid="26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6" presetID="42" presetClass="pat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2.22222E-6 L 2.5E-6 0.20625 " pathEditMode="relative" rAng="0" ptsTypes="AA">
                                      <p:cBhvr>
                                        <p:cTn id="1307" dur="3000" fill="hold"/>
                                        <p:tgtEl>
                                          <p:spTgt spid="25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  <p:par>
                                <p:cTn id="1308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5400000">
                                      <p:cBhvr>
                                        <p:cTn id="1309" dur="3000" fill="hold"/>
                                        <p:tgtEl>
                                          <p:spTgt spid="253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0" presetID="10" presetClass="exit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1" dur="1500"/>
                                        <p:tgtEl>
                                          <p:spTgt spid="263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3" presetID="10" presetClass="entr" presetSubtype="0" repeatCount="indefinite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5" dur="1500"/>
                                        <p:tgtEl>
                                          <p:spTgt spid="26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6" presetID="42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16667E-6 0 L -4.16667E-6 0.20625 " pathEditMode="relative" rAng="0" ptsTypes="AA">
                                      <p:cBhvr>
                                        <p:cTn id="1317" dur="3000" fill="hold"/>
                                        <p:tgtEl>
                                          <p:spTgt spid="253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  <p:par>
                                <p:cTn id="1318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5400000">
                                      <p:cBhvr>
                                        <p:cTn id="1319" dur="3000" fill="hold"/>
                                        <p:tgtEl>
                                          <p:spTgt spid="253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0" presetID="10" presetClass="exit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1" dur="1500"/>
                                        <p:tgtEl>
                                          <p:spTgt spid="26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3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5" dur="1500"/>
                                        <p:tgtEl>
                                          <p:spTgt spid="26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6" presetID="42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5E-6 2.22222E-6 L 2.5E-6 0.20625 " pathEditMode="relative" rAng="0" ptsTypes="AA">
                                      <p:cBhvr>
                                        <p:cTn id="1327" dur="3000" fill="hold"/>
                                        <p:tgtEl>
                                          <p:spTgt spid="25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  <p:par>
                                <p:cTn id="1328" presetID="8" presetClass="emp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5400000">
                                      <p:cBhvr>
                                        <p:cTn id="1329" dur="3000" fill="hold"/>
                                        <p:tgtEl>
                                          <p:spTgt spid="253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0" presetID="10" presetClass="exit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1" dur="1500"/>
                                        <p:tgtEl>
                                          <p:spTgt spid="26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3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5" dur="1500"/>
                                        <p:tgtEl>
                                          <p:spTgt spid="26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6" presetID="42" presetClass="path" presetSubtype="0" repeatCount="indefinite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2.5E-6 2.22222E-6 L 2.5E-6 0.20625 " pathEditMode="relative" rAng="0" ptsTypes="AA">
                                      <p:cBhvr>
                                        <p:cTn id="1337" dur="3000" fill="hold"/>
                                        <p:tgtEl>
                                          <p:spTgt spid="25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  <p:par>
                                <p:cTn id="1338" presetID="8" presetClass="emph" presetSubtype="0" repeatCount="indefinite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5400000">
                                      <p:cBhvr>
                                        <p:cTn id="1339" dur="3000" fill="hold"/>
                                        <p:tgtEl>
                                          <p:spTgt spid="253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40" presetID="10" presetClass="exit" presetSubtype="0" repeatCount="indefinite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1" dur="1500"/>
                                        <p:tgtEl>
                                          <p:spTgt spid="263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3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5" dur="1500"/>
                                        <p:tgtEl>
                                          <p:spTgt spid="26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6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L 2.5E-6 0.20625 " pathEditMode="relative" rAng="0" ptsTypes="AA">
                                      <p:cBhvr>
                                        <p:cTn id="1347" dur="3000" fill="hold"/>
                                        <p:tgtEl>
                                          <p:spTgt spid="25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  <p:par>
                                <p:cTn id="134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49" dur="3000" fill="hold"/>
                                        <p:tgtEl>
                                          <p:spTgt spid="253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0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1" dur="1500"/>
                                        <p:tgtEl>
                                          <p:spTgt spid="263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3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5" dur="1500"/>
                                        <p:tgtEl>
                                          <p:spTgt spid="26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6" presetID="42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2.22222E-6 L 2.5E-6 0.20625 " pathEditMode="relative" rAng="0" ptsTypes="AA">
                                      <p:cBhvr>
                                        <p:cTn id="1357" dur="3000" fill="hold"/>
                                        <p:tgtEl>
                                          <p:spTgt spid="254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  <p:par>
                                <p:cTn id="1358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5400000">
                                      <p:cBhvr>
                                        <p:cTn id="1359" dur="3000" fill="hold"/>
                                        <p:tgtEl>
                                          <p:spTgt spid="254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0" presetID="10" presetClass="exit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1" dur="1500"/>
                                        <p:tgtEl>
                                          <p:spTgt spid="263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3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5" dur="1500"/>
                                        <p:tgtEl>
                                          <p:spTgt spid="26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6" presetID="42" presetClass="pat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2.22222E-6 L 2.5E-6 0.20625 " pathEditMode="relative" rAng="0" ptsTypes="AA">
                                      <p:cBhvr>
                                        <p:cTn id="1367" dur="3000" fill="hold"/>
                                        <p:tgtEl>
                                          <p:spTgt spid="254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  <p:par>
                                <p:cTn id="1368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5400000">
                                      <p:cBhvr>
                                        <p:cTn id="1369" dur="3000" fill="hold"/>
                                        <p:tgtEl>
                                          <p:spTgt spid="254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0" presetID="10" presetClass="exit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1" dur="1500"/>
                                        <p:tgtEl>
                                          <p:spTgt spid="26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3" presetID="10" presetClass="entr" presetSubtype="0" repeatCount="indefinite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5" dur="1500"/>
                                        <p:tgtEl>
                                          <p:spTgt spid="2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6" presetID="42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16667E-6 0 L -4.16667E-6 0.20625 " pathEditMode="relative" rAng="0" ptsTypes="AA">
                                      <p:cBhvr>
                                        <p:cTn id="1377" dur="3000" fill="hold"/>
                                        <p:tgtEl>
                                          <p:spTgt spid="25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  <p:par>
                                <p:cTn id="1378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5400000">
                                      <p:cBhvr>
                                        <p:cTn id="1379" dur="3000" fill="hold"/>
                                        <p:tgtEl>
                                          <p:spTgt spid="254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80" presetID="10" presetClass="exit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1" dur="1500"/>
                                        <p:tgtEl>
                                          <p:spTgt spid="26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3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5" dur="1500"/>
                                        <p:tgtEl>
                                          <p:spTgt spid="2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6" presetID="42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5E-6 2.22222E-6 L 2.5E-6 0.20625 " pathEditMode="relative" rAng="0" ptsTypes="AA">
                                      <p:cBhvr>
                                        <p:cTn id="1387" dur="3000" fill="hold"/>
                                        <p:tgtEl>
                                          <p:spTgt spid="25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  <p:par>
                                <p:cTn id="1388" presetID="8" presetClass="emp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5400000">
                                      <p:cBhvr>
                                        <p:cTn id="1389" dur="3000" fill="hold"/>
                                        <p:tgtEl>
                                          <p:spTgt spid="254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0" presetID="10" presetClass="exit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1" dur="1500"/>
                                        <p:tgtEl>
                                          <p:spTgt spid="263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3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5" dur="1500"/>
                                        <p:tgtEl>
                                          <p:spTgt spid="2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6" presetID="42" presetClass="path" presetSubtype="0" repeatCount="indefinite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2.5E-6 2.22222E-6 L 2.5E-6 0.20625 " pathEditMode="relative" rAng="0" ptsTypes="AA">
                                      <p:cBhvr>
                                        <p:cTn id="1397" dur="3000" fill="hold"/>
                                        <p:tgtEl>
                                          <p:spTgt spid="25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  <p:par>
                                <p:cTn id="1398" presetID="8" presetClass="emph" presetSubtype="0" repeatCount="indefinite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5400000">
                                      <p:cBhvr>
                                        <p:cTn id="1399" dur="3000" fill="hold"/>
                                        <p:tgtEl>
                                          <p:spTgt spid="25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0" presetID="10" presetClass="exit" presetSubtype="0" repeatCount="indefinite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1" dur="1500"/>
                                        <p:tgtEl>
                                          <p:spTgt spid="264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3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5" dur="1500"/>
                                        <p:tgtEl>
                                          <p:spTgt spid="2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nimBg="1"/>
      <p:bldP spid="26264" grpId="0" animBg="1"/>
      <p:bldP spid="26265" grpId="0" animBg="1"/>
      <p:bldP spid="26266" grpId="0" animBg="1"/>
      <p:bldP spid="26267" grpId="0" animBg="1"/>
      <p:bldP spid="26268" grpId="0" animBg="1"/>
      <p:bldP spid="26269" grpId="0" animBg="1"/>
      <p:bldP spid="26270" grpId="0" animBg="1"/>
      <p:bldP spid="26271" grpId="0" animBg="1"/>
      <p:bldP spid="26272" grpId="0" animBg="1"/>
      <p:bldP spid="26273" grpId="0" animBg="1"/>
      <p:bldP spid="26274" grpId="0" animBg="1"/>
      <p:bldP spid="26275" grpId="0" animBg="1"/>
      <p:bldP spid="26276" grpId="0" animBg="1"/>
      <p:bldP spid="26277" grpId="0" animBg="1"/>
      <p:bldP spid="26278" grpId="0" animBg="1"/>
      <p:bldP spid="26279" grpId="0" animBg="1"/>
      <p:bldP spid="26280" grpId="0" animBg="1"/>
      <p:bldP spid="26281" grpId="0" animBg="1"/>
      <p:bldP spid="26282" grpId="0" animBg="1"/>
      <p:bldP spid="26282" grpId="1" animBg="1"/>
      <p:bldP spid="26283" grpId="0" animBg="1"/>
      <p:bldP spid="26284" grpId="0" animBg="1"/>
      <p:bldP spid="26285" grpId="0" animBg="1"/>
      <p:bldP spid="26286" grpId="0" animBg="1"/>
      <p:bldP spid="26287" grpId="0" animBg="1"/>
      <p:bldP spid="26288" grpId="0" animBg="1"/>
      <p:bldP spid="26289" grpId="0" animBg="1"/>
      <p:bldP spid="26290" grpId="0" animBg="1"/>
      <p:bldP spid="26291" grpId="0" animBg="1"/>
      <p:bldP spid="26292" grpId="0" animBg="1"/>
      <p:bldP spid="26293" grpId="0" animBg="1"/>
      <p:bldP spid="26294" grpId="0" animBg="1"/>
      <p:bldP spid="26295" grpId="0" animBg="1"/>
      <p:bldP spid="26296" grpId="0" animBg="1"/>
      <p:bldP spid="26297" grpId="0" animBg="1"/>
      <p:bldP spid="26298" grpId="0" animBg="1"/>
      <p:bldP spid="26299" grpId="0" animBg="1"/>
      <p:bldP spid="26299" grpId="1" animBg="1"/>
      <p:bldP spid="26300" grpId="0" animBg="1"/>
      <p:bldP spid="26301" grpId="0" animBg="1"/>
      <p:bldP spid="26302" grpId="0" animBg="1"/>
      <p:bldP spid="26303" grpId="0" animBg="1"/>
      <p:bldP spid="26304" grpId="0" animBg="1"/>
      <p:bldP spid="26305" grpId="0" animBg="1"/>
      <p:bldP spid="26306" grpId="0" animBg="1"/>
      <p:bldP spid="26347" grpId="0" animBg="1"/>
      <p:bldP spid="26348" grpId="0" animBg="1"/>
      <p:bldP spid="26352" grpId="0" animBg="1"/>
      <p:bldP spid="26353" grpId="0" animBg="1"/>
      <p:bldP spid="26357" grpId="0" animBg="1"/>
      <p:bldP spid="26358" grpId="0" animBg="1"/>
      <p:bldP spid="26362" grpId="0" animBg="1"/>
      <p:bldP spid="26363" grpId="0" animBg="1"/>
      <p:bldP spid="26367" grpId="0" animBg="1"/>
      <p:bldP spid="26368" grpId="0" animBg="1"/>
      <p:bldP spid="26372" grpId="0" animBg="1"/>
      <p:bldP spid="26373" grpId="0" animBg="1"/>
      <p:bldP spid="26377" grpId="0" animBg="1"/>
      <p:bldP spid="26378" grpId="0" animBg="1"/>
      <p:bldP spid="26382" grpId="0" animBg="1"/>
      <p:bldP spid="26383" grpId="0" animBg="1"/>
      <p:bldP spid="26387" grpId="0" animBg="1"/>
      <p:bldP spid="26388" grpId="0" animBg="1"/>
      <p:bldP spid="26392" grpId="0" animBg="1"/>
      <p:bldP spid="26393" grpId="0" animBg="1"/>
      <p:bldP spid="26397" grpId="0" animBg="1"/>
      <p:bldP spid="26398" grpId="0" animBg="1"/>
      <p:bldP spid="26402" grpId="0" animBg="1"/>
      <p:bldP spid="2640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24</Words>
  <PresentationFormat>Экран (4:3)</PresentationFormat>
  <Paragraphs>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10 АУДАНДАРДЫ ҮЙЛЕСТІРУ ТӘЖІРИБЕСІ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АУДАНДАРДЫ ҮЙЛЕСТІРУ ТӘЖІРИБЕСІ </dc:title>
  <cp:lastModifiedBy>Baitakh</cp:lastModifiedBy>
  <cp:revision>4</cp:revision>
  <dcterms:modified xsi:type="dcterms:W3CDTF">2016-11-14T02:56:37Z</dcterms:modified>
</cp:coreProperties>
</file>